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9" r:id="rId3"/>
    <p:sldId id="284" r:id="rId4"/>
    <p:sldId id="286" r:id="rId5"/>
    <p:sldId id="288" r:id="rId6"/>
    <p:sldId id="287" r:id="rId7"/>
    <p:sldId id="285" r:id="rId8"/>
    <p:sldId id="282" r:id="rId9"/>
    <p:sldId id="289" r:id="rId10"/>
    <p:sldId id="272" r:id="rId11"/>
    <p:sldId id="261" r:id="rId12"/>
    <p:sldId id="268" r:id="rId13"/>
    <p:sldId id="269" r:id="rId14"/>
    <p:sldId id="263" r:id="rId15"/>
    <p:sldId id="267" r:id="rId16"/>
    <p:sldId id="276" r:id="rId17"/>
    <p:sldId id="264" r:id="rId18"/>
    <p:sldId id="265" r:id="rId19"/>
    <p:sldId id="270" r:id="rId20"/>
    <p:sldId id="277" r:id="rId21"/>
    <p:sldId id="280" r:id="rId2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Helvetica"/>
      </a:defRPr>
    </a:lvl1pPr>
    <a:lvl2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Helvetica"/>
      </a:defRPr>
    </a:lvl2pPr>
    <a:lvl3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Helvetica"/>
      </a:defRPr>
    </a:lvl3pPr>
    <a:lvl4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Helvetica"/>
      </a:defRPr>
    </a:lvl4pPr>
    <a:lvl5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Helvetica"/>
      </a:defRPr>
    </a:lvl5pPr>
    <a:lvl6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Helvetica"/>
      </a:defRPr>
    </a:lvl6pPr>
    <a:lvl7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Helvetica"/>
      </a:defRPr>
    </a:lvl7pPr>
    <a:lvl8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Helvetica"/>
      </a:defRPr>
    </a:lvl8pPr>
    <a:lvl9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4A54F5-5313-A240-BB43-850D02A45CE9}" v="3" dt="2023-05-13T01:28:47.042"/>
  </p1510:revLst>
</p1510:revInfo>
</file>

<file path=ppt/tableStyles.xml><?xml version="1.0" encoding="utf-8"?>
<a:tblStyleLst xmlns:a="http://schemas.openxmlformats.org/drawingml/2006/main" def="{5940675A-B579-460E-94D1-54222C63F5DA}">
  <a:tblStyle styleId="{4C3C2611-4C71-4FC5-86AE-919BDF0F9419}" styleName="">
    <a:tblBg/>
    <a:wholeTbl>
      <a:tcTxStyle b="on" i="off">
        <a:fontRef idx="minor">
          <a:srgbClr val="625B48"/>
        </a:fontRef>
        <a:srgbClr val="625B48"/>
      </a:tcTxStyle>
      <a:tcStyle>
        <a:tcBdr>
          <a:left>
            <a:ln w="12700" cap="flat">
              <a:solidFill>
                <a:srgbClr val="1A2D62"/>
              </a:solidFill>
              <a:prstDash val="solid"/>
              <a:round/>
            </a:ln>
          </a:left>
          <a:right>
            <a:ln w="12700" cap="flat">
              <a:solidFill>
                <a:srgbClr val="1A2D62"/>
              </a:solidFill>
              <a:prstDash val="solid"/>
              <a:round/>
            </a:ln>
          </a:right>
          <a:top>
            <a:ln w="12700" cap="flat">
              <a:solidFill>
                <a:srgbClr val="1A2D62"/>
              </a:solidFill>
              <a:prstDash val="solid"/>
              <a:round/>
            </a:ln>
          </a:top>
          <a:bottom>
            <a:ln w="12700" cap="flat">
              <a:solidFill>
                <a:srgbClr val="1A2D62"/>
              </a:solidFill>
              <a:prstDash val="solid"/>
              <a:round/>
            </a:ln>
          </a:bottom>
          <a:insideH>
            <a:ln w="12700" cap="flat">
              <a:solidFill>
                <a:srgbClr val="1A2D62"/>
              </a:solidFill>
              <a:prstDash val="solid"/>
              <a:round/>
            </a:ln>
          </a:insideH>
          <a:insideV>
            <a:ln w="12700" cap="flat">
              <a:solidFill>
                <a:srgbClr val="1A2D62"/>
              </a:solidFill>
              <a:prstDash val="solid"/>
              <a:round/>
            </a:ln>
          </a:insideV>
        </a:tcBdr>
        <a:fill>
          <a:solidFill>
            <a:srgbClr val="DEE0DF"/>
          </a:solidFill>
        </a:fill>
      </a:tcStyle>
    </a:wholeTbl>
    <a:band2H>
      <a:tcTxStyle/>
      <a:tcStyle>
        <a:tcBdr/>
        <a:fill>
          <a:solidFill>
            <a:srgbClr val="EFF0F0"/>
          </a:solidFill>
        </a:fill>
      </a:tcStyle>
    </a:band2H>
    <a:firstCol>
      <a:tcTxStyle b="on" i="off">
        <a:fontRef idx="minor">
          <a:srgbClr val="1A2D62"/>
        </a:fontRef>
        <a:srgbClr val="1A2D62"/>
      </a:tcTxStyle>
      <a:tcStyle>
        <a:tcBdr>
          <a:left>
            <a:ln w="12700" cap="flat">
              <a:solidFill>
                <a:srgbClr val="1A2D62"/>
              </a:solidFill>
              <a:prstDash val="solid"/>
              <a:round/>
            </a:ln>
          </a:left>
          <a:right>
            <a:ln w="12700" cap="flat">
              <a:solidFill>
                <a:srgbClr val="1A2D62"/>
              </a:solidFill>
              <a:prstDash val="solid"/>
              <a:round/>
            </a:ln>
          </a:right>
          <a:top>
            <a:ln w="12700" cap="flat">
              <a:solidFill>
                <a:srgbClr val="1A2D62"/>
              </a:solidFill>
              <a:prstDash val="solid"/>
              <a:round/>
            </a:ln>
          </a:top>
          <a:bottom>
            <a:ln w="12700" cap="flat">
              <a:solidFill>
                <a:srgbClr val="1A2D62"/>
              </a:solidFill>
              <a:prstDash val="solid"/>
              <a:round/>
            </a:ln>
          </a:bottom>
          <a:insideH>
            <a:ln w="12700" cap="flat">
              <a:solidFill>
                <a:srgbClr val="1A2D62"/>
              </a:solidFill>
              <a:prstDash val="solid"/>
              <a:round/>
            </a:ln>
          </a:insideH>
          <a:insideV>
            <a:ln w="12700" cap="flat">
              <a:solidFill>
                <a:srgbClr val="1A2D62"/>
              </a:solidFill>
              <a:prstDash val="solid"/>
              <a:round/>
            </a:ln>
          </a:insideV>
        </a:tcBdr>
        <a:fill>
          <a:solidFill>
            <a:schemeClr val="accent1"/>
          </a:solidFill>
        </a:fill>
      </a:tcStyle>
    </a:firstCol>
    <a:lastRow>
      <a:tcTxStyle b="on" i="off">
        <a:fontRef idx="minor">
          <a:srgbClr val="1A2D62"/>
        </a:fontRef>
        <a:srgbClr val="1A2D62"/>
      </a:tcTxStyle>
      <a:tcStyle>
        <a:tcBdr>
          <a:left>
            <a:ln w="12700" cap="flat">
              <a:solidFill>
                <a:srgbClr val="1A2D62"/>
              </a:solidFill>
              <a:prstDash val="solid"/>
              <a:round/>
            </a:ln>
          </a:left>
          <a:right>
            <a:ln w="12700" cap="flat">
              <a:solidFill>
                <a:srgbClr val="1A2D62"/>
              </a:solidFill>
              <a:prstDash val="solid"/>
              <a:round/>
            </a:ln>
          </a:right>
          <a:top>
            <a:ln w="38100" cap="flat">
              <a:solidFill>
                <a:srgbClr val="1A2D62"/>
              </a:solidFill>
              <a:prstDash val="solid"/>
              <a:round/>
            </a:ln>
          </a:top>
          <a:bottom>
            <a:ln w="12700" cap="flat">
              <a:solidFill>
                <a:srgbClr val="1A2D62"/>
              </a:solidFill>
              <a:prstDash val="solid"/>
              <a:round/>
            </a:ln>
          </a:bottom>
          <a:insideH>
            <a:ln w="12700" cap="flat">
              <a:solidFill>
                <a:srgbClr val="1A2D62"/>
              </a:solidFill>
              <a:prstDash val="solid"/>
              <a:round/>
            </a:ln>
          </a:insideH>
          <a:insideV>
            <a:ln w="12700" cap="flat">
              <a:solidFill>
                <a:srgbClr val="1A2D62"/>
              </a:solidFill>
              <a:prstDash val="solid"/>
              <a:round/>
            </a:ln>
          </a:insideV>
        </a:tcBdr>
        <a:fill>
          <a:solidFill>
            <a:schemeClr val="accent1"/>
          </a:solidFill>
        </a:fill>
      </a:tcStyle>
    </a:lastRow>
    <a:firstRow>
      <a:tcTxStyle b="on" i="off">
        <a:fontRef idx="minor">
          <a:srgbClr val="1A2D62"/>
        </a:fontRef>
        <a:srgbClr val="1A2D62"/>
      </a:tcTxStyle>
      <a:tcStyle>
        <a:tcBdr>
          <a:left>
            <a:ln w="12700" cap="flat">
              <a:solidFill>
                <a:srgbClr val="1A2D62"/>
              </a:solidFill>
              <a:prstDash val="solid"/>
              <a:round/>
            </a:ln>
          </a:left>
          <a:right>
            <a:ln w="12700" cap="flat">
              <a:solidFill>
                <a:srgbClr val="1A2D62"/>
              </a:solidFill>
              <a:prstDash val="solid"/>
              <a:round/>
            </a:ln>
          </a:right>
          <a:top>
            <a:ln w="12700" cap="flat">
              <a:solidFill>
                <a:srgbClr val="1A2D62"/>
              </a:solidFill>
              <a:prstDash val="solid"/>
              <a:round/>
            </a:ln>
          </a:top>
          <a:bottom>
            <a:ln w="38100" cap="flat">
              <a:solidFill>
                <a:srgbClr val="1A2D62"/>
              </a:solidFill>
              <a:prstDash val="solid"/>
              <a:round/>
            </a:ln>
          </a:bottom>
          <a:insideH>
            <a:ln w="12700" cap="flat">
              <a:solidFill>
                <a:srgbClr val="1A2D62"/>
              </a:solidFill>
              <a:prstDash val="solid"/>
              <a:round/>
            </a:ln>
          </a:insideH>
          <a:insideV>
            <a:ln w="12700" cap="flat">
              <a:solidFill>
                <a:srgbClr val="1A2D62"/>
              </a:solidFill>
              <a:prstDash val="solid"/>
              <a:round/>
            </a:ln>
          </a:insideV>
        </a:tcBdr>
        <a:fill>
          <a:solidFill>
            <a:schemeClr val="accent1"/>
          </a:solidFill>
        </a:fill>
      </a:tcStyle>
    </a:firstRow>
  </a:tblStyle>
  <a:tblStyle styleId="{C7B018BB-80A7-4F77-B60F-C8B233D01FF8}" styleName="">
    <a:tblBg/>
    <a:wholeTbl>
      <a:tcTxStyle b="on" i="off">
        <a:fontRef idx="minor">
          <a:srgbClr val="625B48"/>
        </a:fontRef>
        <a:srgbClr val="625B48"/>
      </a:tcTxStyle>
      <a:tcStyle>
        <a:tcBdr>
          <a:left>
            <a:ln w="12700" cap="flat">
              <a:solidFill>
                <a:srgbClr val="1A2D62"/>
              </a:solidFill>
              <a:prstDash val="solid"/>
              <a:round/>
            </a:ln>
          </a:left>
          <a:right>
            <a:ln w="12700" cap="flat">
              <a:solidFill>
                <a:srgbClr val="1A2D62"/>
              </a:solidFill>
              <a:prstDash val="solid"/>
              <a:round/>
            </a:ln>
          </a:right>
          <a:top>
            <a:ln w="12700" cap="flat">
              <a:solidFill>
                <a:srgbClr val="1A2D62"/>
              </a:solidFill>
              <a:prstDash val="solid"/>
              <a:round/>
            </a:ln>
          </a:top>
          <a:bottom>
            <a:ln w="12700" cap="flat">
              <a:solidFill>
                <a:srgbClr val="1A2D62"/>
              </a:solidFill>
              <a:prstDash val="solid"/>
              <a:round/>
            </a:ln>
          </a:bottom>
          <a:insideH>
            <a:ln w="12700" cap="flat">
              <a:solidFill>
                <a:srgbClr val="1A2D62"/>
              </a:solidFill>
              <a:prstDash val="solid"/>
              <a:round/>
            </a:ln>
          </a:insideH>
          <a:insideV>
            <a:ln w="12700" cap="flat">
              <a:solidFill>
                <a:srgbClr val="1A2D62"/>
              </a:solidFill>
              <a:prstDash val="solid"/>
              <a:round/>
            </a:ln>
          </a:insideV>
        </a:tcBdr>
        <a:fill>
          <a:solidFill>
            <a:srgbClr val="F4E8D1"/>
          </a:solidFill>
        </a:fill>
      </a:tcStyle>
    </a:wholeTbl>
    <a:band2H>
      <a:tcTxStyle/>
      <a:tcStyle>
        <a:tcBdr/>
        <a:fill>
          <a:solidFill>
            <a:srgbClr val="FAF4E9"/>
          </a:solidFill>
        </a:fill>
      </a:tcStyle>
    </a:band2H>
    <a:firstCol>
      <a:tcTxStyle b="on" i="off">
        <a:fontRef idx="minor">
          <a:srgbClr val="1A2D62"/>
        </a:fontRef>
        <a:srgbClr val="1A2D62"/>
      </a:tcTxStyle>
      <a:tcStyle>
        <a:tcBdr>
          <a:left>
            <a:ln w="12700" cap="flat">
              <a:solidFill>
                <a:srgbClr val="1A2D62"/>
              </a:solidFill>
              <a:prstDash val="solid"/>
              <a:round/>
            </a:ln>
          </a:left>
          <a:right>
            <a:ln w="12700" cap="flat">
              <a:solidFill>
                <a:srgbClr val="1A2D62"/>
              </a:solidFill>
              <a:prstDash val="solid"/>
              <a:round/>
            </a:ln>
          </a:right>
          <a:top>
            <a:ln w="12700" cap="flat">
              <a:solidFill>
                <a:srgbClr val="1A2D62"/>
              </a:solidFill>
              <a:prstDash val="solid"/>
              <a:round/>
            </a:ln>
          </a:top>
          <a:bottom>
            <a:ln w="12700" cap="flat">
              <a:solidFill>
                <a:srgbClr val="1A2D62"/>
              </a:solidFill>
              <a:prstDash val="solid"/>
              <a:round/>
            </a:ln>
          </a:bottom>
          <a:insideH>
            <a:ln w="12700" cap="flat">
              <a:solidFill>
                <a:srgbClr val="1A2D62"/>
              </a:solidFill>
              <a:prstDash val="solid"/>
              <a:round/>
            </a:ln>
          </a:insideH>
          <a:insideV>
            <a:ln w="12700" cap="flat">
              <a:solidFill>
                <a:srgbClr val="1A2D62"/>
              </a:solidFill>
              <a:prstDash val="solid"/>
              <a:round/>
            </a:ln>
          </a:insideV>
        </a:tcBdr>
        <a:fill>
          <a:solidFill>
            <a:schemeClr val="accent3"/>
          </a:solidFill>
        </a:fill>
      </a:tcStyle>
    </a:firstCol>
    <a:lastRow>
      <a:tcTxStyle b="on" i="off">
        <a:fontRef idx="minor">
          <a:srgbClr val="1A2D62"/>
        </a:fontRef>
        <a:srgbClr val="1A2D62"/>
      </a:tcTxStyle>
      <a:tcStyle>
        <a:tcBdr>
          <a:left>
            <a:ln w="12700" cap="flat">
              <a:solidFill>
                <a:srgbClr val="1A2D62"/>
              </a:solidFill>
              <a:prstDash val="solid"/>
              <a:round/>
            </a:ln>
          </a:left>
          <a:right>
            <a:ln w="12700" cap="flat">
              <a:solidFill>
                <a:srgbClr val="1A2D62"/>
              </a:solidFill>
              <a:prstDash val="solid"/>
              <a:round/>
            </a:ln>
          </a:right>
          <a:top>
            <a:ln w="38100" cap="flat">
              <a:solidFill>
                <a:srgbClr val="1A2D62"/>
              </a:solidFill>
              <a:prstDash val="solid"/>
              <a:round/>
            </a:ln>
          </a:top>
          <a:bottom>
            <a:ln w="12700" cap="flat">
              <a:solidFill>
                <a:srgbClr val="1A2D62"/>
              </a:solidFill>
              <a:prstDash val="solid"/>
              <a:round/>
            </a:ln>
          </a:bottom>
          <a:insideH>
            <a:ln w="12700" cap="flat">
              <a:solidFill>
                <a:srgbClr val="1A2D62"/>
              </a:solidFill>
              <a:prstDash val="solid"/>
              <a:round/>
            </a:ln>
          </a:insideH>
          <a:insideV>
            <a:ln w="12700" cap="flat">
              <a:solidFill>
                <a:srgbClr val="1A2D62"/>
              </a:solidFill>
              <a:prstDash val="solid"/>
              <a:round/>
            </a:ln>
          </a:insideV>
        </a:tcBdr>
        <a:fill>
          <a:solidFill>
            <a:schemeClr val="accent3"/>
          </a:solidFill>
        </a:fill>
      </a:tcStyle>
    </a:lastRow>
    <a:firstRow>
      <a:tcTxStyle b="on" i="off">
        <a:fontRef idx="minor">
          <a:srgbClr val="1A2D62"/>
        </a:fontRef>
        <a:srgbClr val="1A2D62"/>
      </a:tcTxStyle>
      <a:tcStyle>
        <a:tcBdr>
          <a:left>
            <a:ln w="12700" cap="flat">
              <a:solidFill>
                <a:srgbClr val="1A2D62"/>
              </a:solidFill>
              <a:prstDash val="solid"/>
              <a:round/>
            </a:ln>
          </a:left>
          <a:right>
            <a:ln w="12700" cap="flat">
              <a:solidFill>
                <a:srgbClr val="1A2D62"/>
              </a:solidFill>
              <a:prstDash val="solid"/>
              <a:round/>
            </a:ln>
          </a:right>
          <a:top>
            <a:ln w="12700" cap="flat">
              <a:solidFill>
                <a:srgbClr val="1A2D62"/>
              </a:solidFill>
              <a:prstDash val="solid"/>
              <a:round/>
            </a:ln>
          </a:top>
          <a:bottom>
            <a:ln w="38100" cap="flat">
              <a:solidFill>
                <a:srgbClr val="1A2D62"/>
              </a:solidFill>
              <a:prstDash val="solid"/>
              <a:round/>
            </a:ln>
          </a:bottom>
          <a:insideH>
            <a:ln w="12700" cap="flat">
              <a:solidFill>
                <a:srgbClr val="1A2D62"/>
              </a:solidFill>
              <a:prstDash val="solid"/>
              <a:round/>
            </a:ln>
          </a:insideH>
          <a:insideV>
            <a:ln w="12700" cap="flat">
              <a:solidFill>
                <a:srgbClr val="1A2D62"/>
              </a:solidFill>
              <a:prstDash val="solid"/>
              <a:round/>
            </a:ln>
          </a:insideV>
        </a:tcBdr>
        <a:fill>
          <a:solidFill>
            <a:schemeClr val="accent3"/>
          </a:solidFill>
        </a:fill>
      </a:tcStyle>
    </a:firstRow>
  </a:tblStyle>
  <a:tblStyle styleId="{EEE7283C-3CF3-47DC-8721-378D4A62B228}" styleName="">
    <a:tblBg/>
    <a:wholeTbl>
      <a:tcTxStyle b="on" i="off">
        <a:fontRef idx="minor">
          <a:srgbClr val="625B48"/>
        </a:fontRef>
        <a:srgbClr val="625B48"/>
      </a:tcTxStyle>
      <a:tcStyle>
        <a:tcBdr>
          <a:left>
            <a:ln w="12700" cap="flat">
              <a:solidFill>
                <a:srgbClr val="1A2D62"/>
              </a:solidFill>
              <a:prstDash val="solid"/>
              <a:round/>
            </a:ln>
          </a:left>
          <a:right>
            <a:ln w="12700" cap="flat">
              <a:solidFill>
                <a:srgbClr val="1A2D62"/>
              </a:solidFill>
              <a:prstDash val="solid"/>
              <a:round/>
            </a:ln>
          </a:right>
          <a:top>
            <a:ln w="12700" cap="flat">
              <a:solidFill>
                <a:srgbClr val="1A2D62"/>
              </a:solidFill>
              <a:prstDash val="solid"/>
              <a:round/>
            </a:ln>
          </a:top>
          <a:bottom>
            <a:ln w="12700" cap="flat">
              <a:solidFill>
                <a:srgbClr val="1A2D62"/>
              </a:solidFill>
              <a:prstDash val="solid"/>
              <a:round/>
            </a:ln>
          </a:bottom>
          <a:insideH>
            <a:ln w="12700" cap="flat">
              <a:solidFill>
                <a:srgbClr val="1A2D62"/>
              </a:solidFill>
              <a:prstDash val="solid"/>
              <a:round/>
            </a:ln>
          </a:insideH>
          <a:insideV>
            <a:ln w="12700" cap="flat">
              <a:solidFill>
                <a:srgbClr val="1A2D62"/>
              </a:solidFill>
              <a:prstDash val="solid"/>
              <a:round/>
            </a:ln>
          </a:insideV>
        </a:tcBdr>
        <a:fill>
          <a:solidFill>
            <a:srgbClr val="E5DDD4"/>
          </a:solidFill>
        </a:fill>
      </a:tcStyle>
    </a:wholeTbl>
    <a:band2H>
      <a:tcTxStyle/>
      <a:tcStyle>
        <a:tcBdr/>
        <a:fill>
          <a:solidFill>
            <a:srgbClr val="F2EFEB"/>
          </a:solidFill>
        </a:fill>
      </a:tcStyle>
    </a:band2H>
    <a:firstCol>
      <a:tcTxStyle b="on" i="off">
        <a:fontRef idx="minor">
          <a:srgbClr val="1A2D62"/>
        </a:fontRef>
        <a:srgbClr val="1A2D62"/>
      </a:tcTxStyle>
      <a:tcStyle>
        <a:tcBdr>
          <a:left>
            <a:ln w="12700" cap="flat">
              <a:solidFill>
                <a:srgbClr val="1A2D62"/>
              </a:solidFill>
              <a:prstDash val="solid"/>
              <a:round/>
            </a:ln>
          </a:left>
          <a:right>
            <a:ln w="12700" cap="flat">
              <a:solidFill>
                <a:srgbClr val="1A2D62"/>
              </a:solidFill>
              <a:prstDash val="solid"/>
              <a:round/>
            </a:ln>
          </a:right>
          <a:top>
            <a:ln w="12700" cap="flat">
              <a:solidFill>
                <a:srgbClr val="1A2D62"/>
              </a:solidFill>
              <a:prstDash val="solid"/>
              <a:round/>
            </a:ln>
          </a:top>
          <a:bottom>
            <a:ln w="12700" cap="flat">
              <a:solidFill>
                <a:srgbClr val="1A2D62"/>
              </a:solidFill>
              <a:prstDash val="solid"/>
              <a:round/>
            </a:ln>
          </a:bottom>
          <a:insideH>
            <a:ln w="12700" cap="flat">
              <a:solidFill>
                <a:srgbClr val="1A2D62"/>
              </a:solidFill>
              <a:prstDash val="solid"/>
              <a:round/>
            </a:ln>
          </a:insideH>
          <a:insideV>
            <a:ln w="12700" cap="flat">
              <a:solidFill>
                <a:srgbClr val="1A2D62"/>
              </a:solidFill>
              <a:prstDash val="solid"/>
              <a:round/>
            </a:ln>
          </a:insideV>
        </a:tcBdr>
        <a:fill>
          <a:solidFill>
            <a:schemeClr val="accent6"/>
          </a:solidFill>
        </a:fill>
      </a:tcStyle>
    </a:firstCol>
    <a:lastRow>
      <a:tcTxStyle b="on" i="off">
        <a:fontRef idx="minor">
          <a:srgbClr val="1A2D62"/>
        </a:fontRef>
        <a:srgbClr val="1A2D62"/>
      </a:tcTxStyle>
      <a:tcStyle>
        <a:tcBdr>
          <a:left>
            <a:ln w="12700" cap="flat">
              <a:solidFill>
                <a:srgbClr val="1A2D62"/>
              </a:solidFill>
              <a:prstDash val="solid"/>
              <a:round/>
            </a:ln>
          </a:left>
          <a:right>
            <a:ln w="12700" cap="flat">
              <a:solidFill>
                <a:srgbClr val="1A2D62"/>
              </a:solidFill>
              <a:prstDash val="solid"/>
              <a:round/>
            </a:ln>
          </a:right>
          <a:top>
            <a:ln w="38100" cap="flat">
              <a:solidFill>
                <a:srgbClr val="1A2D62"/>
              </a:solidFill>
              <a:prstDash val="solid"/>
              <a:round/>
            </a:ln>
          </a:top>
          <a:bottom>
            <a:ln w="12700" cap="flat">
              <a:solidFill>
                <a:srgbClr val="1A2D62"/>
              </a:solidFill>
              <a:prstDash val="solid"/>
              <a:round/>
            </a:ln>
          </a:bottom>
          <a:insideH>
            <a:ln w="12700" cap="flat">
              <a:solidFill>
                <a:srgbClr val="1A2D62"/>
              </a:solidFill>
              <a:prstDash val="solid"/>
              <a:round/>
            </a:ln>
          </a:insideH>
          <a:insideV>
            <a:ln w="12700" cap="flat">
              <a:solidFill>
                <a:srgbClr val="1A2D62"/>
              </a:solidFill>
              <a:prstDash val="solid"/>
              <a:round/>
            </a:ln>
          </a:insideV>
        </a:tcBdr>
        <a:fill>
          <a:solidFill>
            <a:schemeClr val="accent6"/>
          </a:solidFill>
        </a:fill>
      </a:tcStyle>
    </a:lastRow>
    <a:firstRow>
      <a:tcTxStyle b="on" i="off">
        <a:fontRef idx="minor">
          <a:srgbClr val="1A2D62"/>
        </a:fontRef>
        <a:srgbClr val="1A2D62"/>
      </a:tcTxStyle>
      <a:tcStyle>
        <a:tcBdr>
          <a:left>
            <a:ln w="12700" cap="flat">
              <a:solidFill>
                <a:srgbClr val="1A2D62"/>
              </a:solidFill>
              <a:prstDash val="solid"/>
              <a:round/>
            </a:ln>
          </a:left>
          <a:right>
            <a:ln w="12700" cap="flat">
              <a:solidFill>
                <a:srgbClr val="1A2D62"/>
              </a:solidFill>
              <a:prstDash val="solid"/>
              <a:round/>
            </a:ln>
          </a:right>
          <a:top>
            <a:ln w="12700" cap="flat">
              <a:solidFill>
                <a:srgbClr val="1A2D62"/>
              </a:solidFill>
              <a:prstDash val="solid"/>
              <a:round/>
            </a:ln>
          </a:top>
          <a:bottom>
            <a:ln w="38100" cap="flat">
              <a:solidFill>
                <a:srgbClr val="1A2D62"/>
              </a:solidFill>
              <a:prstDash val="solid"/>
              <a:round/>
            </a:ln>
          </a:bottom>
          <a:insideH>
            <a:ln w="12700" cap="flat">
              <a:solidFill>
                <a:srgbClr val="1A2D62"/>
              </a:solidFill>
              <a:prstDash val="solid"/>
              <a:round/>
            </a:ln>
          </a:insideH>
          <a:insideV>
            <a:ln w="12700" cap="flat">
              <a:solidFill>
                <a:srgbClr val="1A2D62"/>
              </a:solidFill>
              <a:prstDash val="solid"/>
              <a:round/>
            </a:ln>
          </a:insideV>
        </a:tcBdr>
        <a:fill>
          <a:solidFill>
            <a:schemeClr val="accent6"/>
          </a:solidFill>
        </a:fill>
      </a:tcStyle>
    </a:firstRow>
  </a:tblStyle>
  <a:tblStyle styleId="{CF821DB8-F4EB-4A41-A1BA-3FCAFE7338EE}" styleName="">
    <a:tblBg/>
    <a:wholeTbl>
      <a:tcTxStyle b="on" i="off">
        <a:fontRef idx="minor">
          <a:srgbClr val="625B48"/>
        </a:fontRef>
        <a:srgbClr val="625B48"/>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AE9E8"/>
          </a:solidFill>
        </a:fill>
      </a:tcStyle>
    </a:wholeTbl>
    <a:band2H>
      <a:tcTxStyle/>
      <a:tcStyle>
        <a:tcBdr/>
        <a:fill>
          <a:solidFill>
            <a:srgbClr val="1A2D62"/>
          </a:solidFill>
        </a:fill>
      </a:tcStyle>
    </a:band2H>
    <a:firstCol>
      <a:tcTxStyle b="on" i="off">
        <a:fontRef idx="minor">
          <a:srgbClr val="1A2D62"/>
        </a:fontRef>
        <a:srgbClr val="1A2D6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625B48"/>
        </a:fontRef>
        <a:srgbClr val="625B48"/>
      </a:tcTxStyle>
      <a:tcStyle>
        <a:tcBdr>
          <a:left>
            <a:ln w="12700" cap="flat">
              <a:noFill/>
              <a:miter lim="400000"/>
            </a:ln>
          </a:left>
          <a:right>
            <a:ln w="12700" cap="flat">
              <a:noFill/>
              <a:miter lim="400000"/>
            </a:ln>
          </a:right>
          <a:top>
            <a:ln w="50800" cap="flat">
              <a:solidFill>
                <a:srgbClr val="625B48"/>
              </a:solidFill>
              <a:prstDash val="solid"/>
              <a:round/>
            </a:ln>
          </a:top>
          <a:bottom>
            <a:ln w="25400" cap="flat">
              <a:solidFill>
                <a:srgbClr val="625B48"/>
              </a:solidFill>
              <a:prstDash val="solid"/>
              <a:round/>
            </a:ln>
          </a:bottom>
          <a:insideH>
            <a:ln w="12700" cap="flat">
              <a:noFill/>
              <a:miter lim="400000"/>
            </a:ln>
          </a:insideH>
          <a:insideV>
            <a:ln w="12700" cap="flat">
              <a:noFill/>
              <a:miter lim="400000"/>
            </a:ln>
          </a:insideV>
        </a:tcBdr>
        <a:fill>
          <a:solidFill>
            <a:srgbClr val="1A2D62"/>
          </a:solidFill>
        </a:fill>
      </a:tcStyle>
    </a:lastRow>
    <a:firstRow>
      <a:tcTxStyle b="on" i="off">
        <a:fontRef idx="minor">
          <a:srgbClr val="1A2D62"/>
        </a:fontRef>
        <a:srgbClr val="1A2D62"/>
      </a:tcTxStyle>
      <a:tcStyle>
        <a:tcBdr>
          <a:left>
            <a:ln w="12700" cap="flat">
              <a:noFill/>
              <a:miter lim="400000"/>
            </a:ln>
          </a:left>
          <a:right>
            <a:ln w="12700" cap="flat">
              <a:noFill/>
              <a:miter lim="400000"/>
            </a:ln>
          </a:right>
          <a:top>
            <a:ln w="25400" cap="flat">
              <a:solidFill>
                <a:srgbClr val="625B48"/>
              </a:solidFill>
              <a:prstDash val="solid"/>
              <a:round/>
            </a:ln>
          </a:top>
          <a:bottom>
            <a:ln w="25400" cap="flat">
              <a:solidFill>
                <a:srgbClr val="625B48"/>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inor">
          <a:srgbClr val="625B48"/>
        </a:fontRef>
        <a:srgbClr val="625B48"/>
      </a:tcTxStyle>
      <a:tcStyle>
        <a:tcBdr>
          <a:left>
            <a:ln w="12700" cap="flat">
              <a:solidFill>
                <a:srgbClr val="1A2D62"/>
              </a:solidFill>
              <a:prstDash val="solid"/>
              <a:round/>
            </a:ln>
          </a:left>
          <a:right>
            <a:ln w="12700" cap="flat">
              <a:solidFill>
                <a:srgbClr val="1A2D62"/>
              </a:solidFill>
              <a:prstDash val="solid"/>
              <a:round/>
            </a:ln>
          </a:right>
          <a:top>
            <a:ln w="12700" cap="flat">
              <a:solidFill>
                <a:srgbClr val="1A2D62"/>
              </a:solidFill>
              <a:prstDash val="solid"/>
              <a:round/>
            </a:ln>
          </a:top>
          <a:bottom>
            <a:ln w="12700" cap="flat">
              <a:solidFill>
                <a:srgbClr val="1A2D62"/>
              </a:solidFill>
              <a:prstDash val="solid"/>
              <a:round/>
            </a:ln>
          </a:bottom>
          <a:insideH>
            <a:ln w="12700" cap="flat">
              <a:solidFill>
                <a:srgbClr val="1A2D62"/>
              </a:solidFill>
              <a:prstDash val="solid"/>
              <a:round/>
            </a:ln>
          </a:insideH>
          <a:insideV>
            <a:ln w="12700" cap="flat">
              <a:solidFill>
                <a:srgbClr val="1A2D62"/>
              </a:solidFill>
              <a:prstDash val="solid"/>
              <a:round/>
            </a:ln>
          </a:insideV>
        </a:tcBdr>
        <a:fill>
          <a:solidFill>
            <a:srgbClr val="D1D0CE"/>
          </a:solidFill>
        </a:fill>
      </a:tcStyle>
    </a:wholeTbl>
    <a:band2H>
      <a:tcTxStyle/>
      <a:tcStyle>
        <a:tcBdr/>
        <a:fill>
          <a:solidFill>
            <a:srgbClr val="EAE9E8"/>
          </a:solidFill>
        </a:fill>
      </a:tcStyle>
    </a:band2H>
    <a:firstCol>
      <a:tcTxStyle b="on" i="off">
        <a:fontRef idx="minor">
          <a:srgbClr val="1A2D62"/>
        </a:fontRef>
        <a:srgbClr val="1A2D62"/>
      </a:tcTxStyle>
      <a:tcStyle>
        <a:tcBdr>
          <a:left>
            <a:ln w="12700" cap="flat">
              <a:solidFill>
                <a:srgbClr val="1A2D62"/>
              </a:solidFill>
              <a:prstDash val="solid"/>
              <a:round/>
            </a:ln>
          </a:left>
          <a:right>
            <a:ln w="12700" cap="flat">
              <a:solidFill>
                <a:srgbClr val="1A2D62"/>
              </a:solidFill>
              <a:prstDash val="solid"/>
              <a:round/>
            </a:ln>
          </a:right>
          <a:top>
            <a:ln w="12700" cap="flat">
              <a:solidFill>
                <a:srgbClr val="1A2D62"/>
              </a:solidFill>
              <a:prstDash val="solid"/>
              <a:round/>
            </a:ln>
          </a:top>
          <a:bottom>
            <a:ln w="12700" cap="flat">
              <a:solidFill>
                <a:srgbClr val="1A2D62"/>
              </a:solidFill>
              <a:prstDash val="solid"/>
              <a:round/>
            </a:ln>
          </a:bottom>
          <a:insideH>
            <a:ln w="12700" cap="flat">
              <a:solidFill>
                <a:srgbClr val="1A2D62"/>
              </a:solidFill>
              <a:prstDash val="solid"/>
              <a:round/>
            </a:ln>
          </a:insideH>
          <a:insideV>
            <a:ln w="12700" cap="flat">
              <a:solidFill>
                <a:srgbClr val="1A2D62"/>
              </a:solidFill>
              <a:prstDash val="solid"/>
              <a:round/>
            </a:ln>
          </a:insideV>
        </a:tcBdr>
        <a:fill>
          <a:solidFill>
            <a:srgbClr val="625B48"/>
          </a:solidFill>
        </a:fill>
      </a:tcStyle>
    </a:firstCol>
    <a:lastRow>
      <a:tcTxStyle b="on" i="off">
        <a:fontRef idx="minor">
          <a:srgbClr val="1A2D62"/>
        </a:fontRef>
        <a:srgbClr val="1A2D62"/>
      </a:tcTxStyle>
      <a:tcStyle>
        <a:tcBdr>
          <a:left>
            <a:ln w="12700" cap="flat">
              <a:solidFill>
                <a:srgbClr val="1A2D62"/>
              </a:solidFill>
              <a:prstDash val="solid"/>
              <a:round/>
            </a:ln>
          </a:left>
          <a:right>
            <a:ln w="12700" cap="flat">
              <a:solidFill>
                <a:srgbClr val="1A2D62"/>
              </a:solidFill>
              <a:prstDash val="solid"/>
              <a:round/>
            </a:ln>
          </a:right>
          <a:top>
            <a:ln w="38100" cap="flat">
              <a:solidFill>
                <a:srgbClr val="1A2D62"/>
              </a:solidFill>
              <a:prstDash val="solid"/>
              <a:round/>
            </a:ln>
          </a:top>
          <a:bottom>
            <a:ln w="12700" cap="flat">
              <a:solidFill>
                <a:srgbClr val="1A2D62"/>
              </a:solidFill>
              <a:prstDash val="solid"/>
              <a:round/>
            </a:ln>
          </a:bottom>
          <a:insideH>
            <a:ln w="12700" cap="flat">
              <a:solidFill>
                <a:srgbClr val="1A2D62"/>
              </a:solidFill>
              <a:prstDash val="solid"/>
              <a:round/>
            </a:ln>
          </a:insideH>
          <a:insideV>
            <a:ln w="12700" cap="flat">
              <a:solidFill>
                <a:srgbClr val="1A2D62"/>
              </a:solidFill>
              <a:prstDash val="solid"/>
              <a:round/>
            </a:ln>
          </a:insideV>
        </a:tcBdr>
        <a:fill>
          <a:solidFill>
            <a:srgbClr val="625B48"/>
          </a:solidFill>
        </a:fill>
      </a:tcStyle>
    </a:lastRow>
    <a:firstRow>
      <a:tcTxStyle b="on" i="off">
        <a:fontRef idx="minor">
          <a:srgbClr val="1A2D62"/>
        </a:fontRef>
        <a:srgbClr val="1A2D62"/>
      </a:tcTxStyle>
      <a:tcStyle>
        <a:tcBdr>
          <a:left>
            <a:ln w="12700" cap="flat">
              <a:solidFill>
                <a:srgbClr val="1A2D62"/>
              </a:solidFill>
              <a:prstDash val="solid"/>
              <a:round/>
            </a:ln>
          </a:left>
          <a:right>
            <a:ln w="12700" cap="flat">
              <a:solidFill>
                <a:srgbClr val="1A2D62"/>
              </a:solidFill>
              <a:prstDash val="solid"/>
              <a:round/>
            </a:ln>
          </a:right>
          <a:top>
            <a:ln w="12700" cap="flat">
              <a:solidFill>
                <a:srgbClr val="1A2D62"/>
              </a:solidFill>
              <a:prstDash val="solid"/>
              <a:round/>
            </a:ln>
          </a:top>
          <a:bottom>
            <a:ln w="38100" cap="flat">
              <a:solidFill>
                <a:srgbClr val="1A2D62"/>
              </a:solidFill>
              <a:prstDash val="solid"/>
              <a:round/>
            </a:ln>
          </a:bottom>
          <a:insideH>
            <a:ln w="12700" cap="flat">
              <a:solidFill>
                <a:srgbClr val="1A2D62"/>
              </a:solidFill>
              <a:prstDash val="solid"/>
              <a:round/>
            </a:ln>
          </a:insideH>
          <a:insideV>
            <a:ln w="12700" cap="flat">
              <a:solidFill>
                <a:srgbClr val="1A2D62"/>
              </a:solidFill>
              <a:prstDash val="solid"/>
              <a:round/>
            </a:ln>
          </a:insideV>
        </a:tcBdr>
        <a:fill>
          <a:solidFill>
            <a:srgbClr val="625B48"/>
          </a:solidFill>
        </a:fill>
      </a:tcStyle>
    </a:firstRow>
  </a:tblStyle>
  <a:tblStyle styleId="{2708684C-4D16-4618-839F-0558EEFCDFE6}" styleName="">
    <a:tblBg/>
    <a:wholeTbl>
      <a:tcTxStyle b="on" i="off">
        <a:fontRef idx="minor">
          <a:srgbClr val="625B48"/>
        </a:fontRef>
        <a:srgbClr val="625B48"/>
      </a:tcTxStyle>
      <a:tcStyle>
        <a:tcBdr>
          <a:left>
            <a:ln w="12700" cap="flat">
              <a:solidFill>
                <a:srgbClr val="625B48"/>
              </a:solidFill>
              <a:prstDash val="solid"/>
              <a:round/>
            </a:ln>
          </a:left>
          <a:right>
            <a:ln w="12700" cap="flat">
              <a:solidFill>
                <a:srgbClr val="625B48"/>
              </a:solidFill>
              <a:prstDash val="solid"/>
              <a:round/>
            </a:ln>
          </a:right>
          <a:top>
            <a:ln w="12700" cap="flat">
              <a:solidFill>
                <a:srgbClr val="625B48"/>
              </a:solidFill>
              <a:prstDash val="solid"/>
              <a:round/>
            </a:ln>
          </a:top>
          <a:bottom>
            <a:ln w="12700" cap="flat">
              <a:solidFill>
                <a:srgbClr val="625B48"/>
              </a:solidFill>
              <a:prstDash val="solid"/>
              <a:round/>
            </a:ln>
          </a:bottom>
          <a:insideH>
            <a:ln w="12700" cap="flat">
              <a:solidFill>
                <a:srgbClr val="625B48"/>
              </a:solidFill>
              <a:prstDash val="solid"/>
              <a:round/>
            </a:ln>
          </a:insideH>
          <a:insideV>
            <a:ln w="12700" cap="flat">
              <a:solidFill>
                <a:srgbClr val="625B48"/>
              </a:solidFill>
              <a:prstDash val="solid"/>
              <a:round/>
            </a:ln>
          </a:insideV>
        </a:tcBdr>
        <a:fill>
          <a:solidFill>
            <a:srgbClr val="625B48">
              <a:alpha val="20000"/>
            </a:srgbClr>
          </a:solidFill>
        </a:fill>
      </a:tcStyle>
    </a:wholeTbl>
    <a:band2H>
      <a:tcTxStyle/>
      <a:tcStyle>
        <a:tcBdr/>
        <a:fill>
          <a:solidFill>
            <a:srgbClr val="FFFFFF"/>
          </a:solidFill>
        </a:fill>
      </a:tcStyle>
    </a:band2H>
    <a:firstCol>
      <a:tcTxStyle b="on" i="off">
        <a:fontRef idx="minor">
          <a:srgbClr val="625B48"/>
        </a:fontRef>
        <a:srgbClr val="625B48"/>
      </a:tcTxStyle>
      <a:tcStyle>
        <a:tcBdr>
          <a:left>
            <a:ln w="12700" cap="flat">
              <a:solidFill>
                <a:srgbClr val="625B48"/>
              </a:solidFill>
              <a:prstDash val="solid"/>
              <a:round/>
            </a:ln>
          </a:left>
          <a:right>
            <a:ln w="12700" cap="flat">
              <a:solidFill>
                <a:srgbClr val="625B48"/>
              </a:solidFill>
              <a:prstDash val="solid"/>
              <a:round/>
            </a:ln>
          </a:right>
          <a:top>
            <a:ln w="12700" cap="flat">
              <a:solidFill>
                <a:srgbClr val="625B48"/>
              </a:solidFill>
              <a:prstDash val="solid"/>
              <a:round/>
            </a:ln>
          </a:top>
          <a:bottom>
            <a:ln w="12700" cap="flat">
              <a:solidFill>
                <a:srgbClr val="625B48"/>
              </a:solidFill>
              <a:prstDash val="solid"/>
              <a:round/>
            </a:ln>
          </a:bottom>
          <a:insideH>
            <a:ln w="12700" cap="flat">
              <a:solidFill>
                <a:srgbClr val="625B48"/>
              </a:solidFill>
              <a:prstDash val="solid"/>
              <a:round/>
            </a:ln>
          </a:insideH>
          <a:insideV>
            <a:ln w="12700" cap="flat">
              <a:solidFill>
                <a:srgbClr val="625B48"/>
              </a:solidFill>
              <a:prstDash val="solid"/>
              <a:round/>
            </a:ln>
          </a:insideV>
        </a:tcBdr>
        <a:fill>
          <a:solidFill>
            <a:srgbClr val="625B48">
              <a:alpha val="20000"/>
            </a:srgbClr>
          </a:solidFill>
        </a:fill>
      </a:tcStyle>
    </a:firstCol>
    <a:lastRow>
      <a:tcTxStyle b="on" i="off">
        <a:fontRef idx="minor">
          <a:srgbClr val="625B48"/>
        </a:fontRef>
        <a:srgbClr val="625B48"/>
      </a:tcTxStyle>
      <a:tcStyle>
        <a:tcBdr>
          <a:left>
            <a:ln w="12700" cap="flat">
              <a:solidFill>
                <a:srgbClr val="625B48"/>
              </a:solidFill>
              <a:prstDash val="solid"/>
              <a:round/>
            </a:ln>
          </a:left>
          <a:right>
            <a:ln w="12700" cap="flat">
              <a:solidFill>
                <a:srgbClr val="625B48"/>
              </a:solidFill>
              <a:prstDash val="solid"/>
              <a:round/>
            </a:ln>
          </a:right>
          <a:top>
            <a:ln w="50800" cap="flat">
              <a:solidFill>
                <a:srgbClr val="625B48"/>
              </a:solidFill>
              <a:prstDash val="solid"/>
              <a:round/>
            </a:ln>
          </a:top>
          <a:bottom>
            <a:ln w="12700" cap="flat">
              <a:solidFill>
                <a:srgbClr val="625B48"/>
              </a:solidFill>
              <a:prstDash val="solid"/>
              <a:round/>
            </a:ln>
          </a:bottom>
          <a:insideH>
            <a:ln w="12700" cap="flat">
              <a:solidFill>
                <a:srgbClr val="625B48"/>
              </a:solidFill>
              <a:prstDash val="solid"/>
              <a:round/>
            </a:ln>
          </a:insideH>
          <a:insideV>
            <a:ln w="12700" cap="flat">
              <a:solidFill>
                <a:srgbClr val="625B48"/>
              </a:solidFill>
              <a:prstDash val="solid"/>
              <a:round/>
            </a:ln>
          </a:insideV>
        </a:tcBdr>
        <a:fill>
          <a:noFill/>
        </a:fill>
      </a:tcStyle>
    </a:lastRow>
    <a:firstRow>
      <a:tcTxStyle b="on" i="off">
        <a:fontRef idx="minor">
          <a:srgbClr val="625B48"/>
        </a:fontRef>
        <a:srgbClr val="625B48"/>
      </a:tcTxStyle>
      <a:tcStyle>
        <a:tcBdr>
          <a:left>
            <a:ln w="12700" cap="flat">
              <a:solidFill>
                <a:srgbClr val="625B48"/>
              </a:solidFill>
              <a:prstDash val="solid"/>
              <a:round/>
            </a:ln>
          </a:left>
          <a:right>
            <a:ln w="12700" cap="flat">
              <a:solidFill>
                <a:srgbClr val="625B48"/>
              </a:solidFill>
              <a:prstDash val="solid"/>
              <a:round/>
            </a:ln>
          </a:right>
          <a:top>
            <a:ln w="12700" cap="flat">
              <a:solidFill>
                <a:srgbClr val="625B48"/>
              </a:solidFill>
              <a:prstDash val="solid"/>
              <a:round/>
            </a:ln>
          </a:top>
          <a:bottom>
            <a:ln w="25400" cap="flat">
              <a:solidFill>
                <a:srgbClr val="625B48"/>
              </a:solidFill>
              <a:prstDash val="solid"/>
              <a:round/>
            </a:ln>
          </a:bottom>
          <a:insideH>
            <a:ln w="12700" cap="flat">
              <a:solidFill>
                <a:srgbClr val="625B48"/>
              </a:solidFill>
              <a:prstDash val="solid"/>
              <a:round/>
            </a:ln>
          </a:insideH>
          <a:insideV>
            <a:ln w="12700" cap="flat">
              <a:solidFill>
                <a:srgbClr val="625B48"/>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72"/>
    <p:restoredTop sz="94690"/>
  </p:normalViewPr>
  <p:slideViewPr>
    <p:cSldViewPr snapToGrid="0" snapToObjects="1">
      <p:cViewPr varScale="1">
        <p:scale>
          <a:sx n="84" d="100"/>
          <a:sy n="84" d="100"/>
        </p:scale>
        <p:origin x="9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 Jack" userId="88ff8c17-e7a1-4f46-8169-7aff7f96c8c5" providerId="ADAL" clId="{9BBC5CA3-FE76-024C-BFB6-CCE609E889E8}"/>
    <pc:docChg chg="custSel modSld">
      <pc:chgData name="Brad Jack" userId="88ff8c17-e7a1-4f46-8169-7aff7f96c8c5" providerId="ADAL" clId="{9BBC5CA3-FE76-024C-BFB6-CCE609E889E8}" dt="2023-02-01T01:57:09.239" v="4185" actId="20577"/>
      <pc:docMkLst>
        <pc:docMk/>
      </pc:docMkLst>
      <pc:sldChg chg="modNotesTx">
        <pc:chgData name="Brad Jack" userId="88ff8c17-e7a1-4f46-8169-7aff7f96c8c5" providerId="ADAL" clId="{9BBC5CA3-FE76-024C-BFB6-CCE609E889E8}" dt="2023-02-01T00:01:20.969" v="1031" actId="20577"/>
        <pc:sldMkLst>
          <pc:docMk/>
          <pc:sldMk cId="0" sldId="259"/>
        </pc:sldMkLst>
      </pc:sldChg>
      <pc:sldChg chg="modNotesTx">
        <pc:chgData name="Brad Jack" userId="88ff8c17-e7a1-4f46-8169-7aff7f96c8c5" providerId="ADAL" clId="{9BBC5CA3-FE76-024C-BFB6-CCE609E889E8}" dt="2023-02-01T00:12:39.470" v="2224" actId="20577"/>
        <pc:sldMkLst>
          <pc:docMk/>
          <pc:sldMk cId="0" sldId="261"/>
        </pc:sldMkLst>
      </pc:sldChg>
      <pc:sldChg chg="modNotesTx">
        <pc:chgData name="Brad Jack" userId="88ff8c17-e7a1-4f46-8169-7aff7f96c8c5" providerId="ADAL" clId="{9BBC5CA3-FE76-024C-BFB6-CCE609E889E8}" dt="2023-02-01T00:17:03.553" v="2438" actId="20577"/>
        <pc:sldMkLst>
          <pc:docMk/>
          <pc:sldMk cId="0" sldId="263"/>
        </pc:sldMkLst>
      </pc:sldChg>
      <pc:sldChg chg="modNotesTx">
        <pc:chgData name="Brad Jack" userId="88ff8c17-e7a1-4f46-8169-7aff7f96c8c5" providerId="ADAL" clId="{9BBC5CA3-FE76-024C-BFB6-CCE609E889E8}" dt="2023-02-01T00:21:10.630" v="2671" actId="20577"/>
        <pc:sldMkLst>
          <pc:docMk/>
          <pc:sldMk cId="0" sldId="264"/>
        </pc:sldMkLst>
      </pc:sldChg>
      <pc:sldChg chg="modNotesTx">
        <pc:chgData name="Brad Jack" userId="88ff8c17-e7a1-4f46-8169-7aff7f96c8c5" providerId="ADAL" clId="{9BBC5CA3-FE76-024C-BFB6-CCE609E889E8}" dt="2023-02-01T00:21:46.084" v="2776" actId="20577"/>
        <pc:sldMkLst>
          <pc:docMk/>
          <pc:sldMk cId="0" sldId="265"/>
        </pc:sldMkLst>
      </pc:sldChg>
      <pc:sldChg chg="modNotesTx">
        <pc:chgData name="Brad Jack" userId="88ff8c17-e7a1-4f46-8169-7aff7f96c8c5" providerId="ADAL" clId="{9BBC5CA3-FE76-024C-BFB6-CCE609E889E8}" dt="2023-02-01T01:14:29.609" v="3861" actId="20577"/>
        <pc:sldMkLst>
          <pc:docMk/>
          <pc:sldMk cId="0" sldId="267"/>
        </pc:sldMkLst>
      </pc:sldChg>
      <pc:sldChg chg="modSp mod modNotesTx">
        <pc:chgData name="Brad Jack" userId="88ff8c17-e7a1-4f46-8169-7aff7f96c8c5" providerId="ADAL" clId="{9BBC5CA3-FE76-024C-BFB6-CCE609E889E8}" dt="2023-02-01T01:10:55.148" v="3357" actId="5793"/>
        <pc:sldMkLst>
          <pc:docMk/>
          <pc:sldMk cId="0" sldId="268"/>
        </pc:sldMkLst>
        <pc:spChg chg="mod">
          <ac:chgData name="Brad Jack" userId="88ff8c17-e7a1-4f46-8169-7aff7f96c8c5" providerId="ADAL" clId="{9BBC5CA3-FE76-024C-BFB6-CCE609E889E8}" dt="2023-02-01T01:08:57.558" v="3201" actId="20577"/>
          <ac:spMkLst>
            <pc:docMk/>
            <pc:sldMk cId="0" sldId="268"/>
            <ac:spMk id="175" creationId="{00000000-0000-0000-0000-000000000000}"/>
          </ac:spMkLst>
        </pc:spChg>
      </pc:sldChg>
      <pc:sldChg chg="modSp mod modNotesTx">
        <pc:chgData name="Brad Jack" userId="88ff8c17-e7a1-4f46-8169-7aff7f96c8c5" providerId="ADAL" clId="{9BBC5CA3-FE76-024C-BFB6-CCE609E889E8}" dt="2023-02-01T01:12:21.897" v="3573" actId="20577"/>
        <pc:sldMkLst>
          <pc:docMk/>
          <pc:sldMk cId="0" sldId="269"/>
        </pc:sldMkLst>
        <pc:spChg chg="mod">
          <ac:chgData name="Brad Jack" userId="88ff8c17-e7a1-4f46-8169-7aff7f96c8c5" providerId="ADAL" clId="{9BBC5CA3-FE76-024C-BFB6-CCE609E889E8}" dt="2023-02-01T01:09:29.897" v="3224" actId="20577"/>
          <ac:spMkLst>
            <pc:docMk/>
            <pc:sldMk cId="0" sldId="269"/>
            <ac:spMk id="178" creationId="{00000000-0000-0000-0000-000000000000}"/>
          </ac:spMkLst>
        </pc:spChg>
      </pc:sldChg>
      <pc:sldChg chg="modNotesTx">
        <pc:chgData name="Brad Jack" userId="88ff8c17-e7a1-4f46-8169-7aff7f96c8c5" providerId="ADAL" clId="{9BBC5CA3-FE76-024C-BFB6-CCE609E889E8}" dt="2023-02-01T01:16:47.210" v="4122" actId="20577"/>
        <pc:sldMkLst>
          <pc:docMk/>
          <pc:sldMk cId="0" sldId="270"/>
        </pc:sldMkLst>
      </pc:sldChg>
      <pc:sldChg chg="modNotesTx">
        <pc:chgData name="Brad Jack" userId="88ff8c17-e7a1-4f46-8169-7aff7f96c8c5" providerId="ADAL" clId="{9BBC5CA3-FE76-024C-BFB6-CCE609E889E8}" dt="2023-02-01T00:12:17.247" v="2179" actId="20577"/>
        <pc:sldMkLst>
          <pc:docMk/>
          <pc:sldMk cId="0" sldId="272"/>
        </pc:sldMkLst>
      </pc:sldChg>
      <pc:sldChg chg="modNotesTx">
        <pc:chgData name="Brad Jack" userId="88ff8c17-e7a1-4f46-8169-7aff7f96c8c5" providerId="ADAL" clId="{9BBC5CA3-FE76-024C-BFB6-CCE609E889E8}" dt="2023-02-01T00:20:21.965" v="2592"/>
        <pc:sldMkLst>
          <pc:docMk/>
          <pc:sldMk cId="0" sldId="276"/>
        </pc:sldMkLst>
      </pc:sldChg>
      <pc:sldChg chg="modSp mod modNotesTx">
        <pc:chgData name="Brad Jack" userId="88ff8c17-e7a1-4f46-8169-7aff7f96c8c5" providerId="ADAL" clId="{9BBC5CA3-FE76-024C-BFB6-CCE609E889E8}" dt="2023-02-01T01:17:37.125" v="4155" actId="20577"/>
        <pc:sldMkLst>
          <pc:docMk/>
          <pc:sldMk cId="0" sldId="277"/>
        </pc:sldMkLst>
        <pc:spChg chg="mod">
          <ac:chgData name="Brad Jack" userId="88ff8c17-e7a1-4f46-8169-7aff7f96c8c5" providerId="ADAL" clId="{9BBC5CA3-FE76-024C-BFB6-CCE609E889E8}" dt="2023-02-01T01:17:37.125" v="4155" actId="20577"/>
          <ac:spMkLst>
            <pc:docMk/>
            <pc:sldMk cId="0" sldId="277"/>
            <ac:spMk id="207" creationId="{00000000-0000-0000-0000-000000000000}"/>
          </ac:spMkLst>
        </pc:spChg>
      </pc:sldChg>
      <pc:sldChg chg="modSp mod modNotesTx">
        <pc:chgData name="Brad Jack" userId="88ff8c17-e7a1-4f46-8169-7aff7f96c8c5" providerId="ADAL" clId="{9BBC5CA3-FE76-024C-BFB6-CCE609E889E8}" dt="2023-02-01T00:10:32.390" v="2039" actId="20577"/>
        <pc:sldMkLst>
          <pc:docMk/>
          <pc:sldMk cId="574572640" sldId="282"/>
        </pc:sldMkLst>
        <pc:spChg chg="mod">
          <ac:chgData name="Brad Jack" userId="88ff8c17-e7a1-4f46-8169-7aff7f96c8c5" providerId="ADAL" clId="{9BBC5CA3-FE76-024C-BFB6-CCE609E889E8}" dt="2023-02-01T00:09:22.441" v="1857" actId="20577"/>
          <ac:spMkLst>
            <pc:docMk/>
            <pc:sldMk cId="574572640" sldId="282"/>
            <ac:spMk id="218" creationId="{00000000-0000-0000-0000-000000000000}"/>
          </ac:spMkLst>
        </pc:spChg>
      </pc:sldChg>
      <pc:sldChg chg="modNotesTx">
        <pc:chgData name="Brad Jack" userId="88ff8c17-e7a1-4f46-8169-7aff7f96c8c5" providerId="ADAL" clId="{9BBC5CA3-FE76-024C-BFB6-CCE609E889E8}" dt="2023-02-01T00:00:48" v="948" actId="20577"/>
        <pc:sldMkLst>
          <pc:docMk/>
          <pc:sldMk cId="203568080" sldId="284"/>
        </pc:sldMkLst>
      </pc:sldChg>
      <pc:sldChg chg="modNotesTx">
        <pc:chgData name="Brad Jack" userId="88ff8c17-e7a1-4f46-8169-7aff7f96c8c5" providerId="ADAL" clId="{9BBC5CA3-FE76-024C-BFB6-CCE609E889E8}" dt="2023-02-01T00:08:54.739" v="1831" actId="20577"/>
        <pc:sldMkLst>
          <pc:docMk/>
          <pc:sldMk cId="3621286674" sldId="285"/>
        </pc:sldMkLst>
      </pc:sldChg>
      <pc:sldChg chg="modSp mod modNotesTx">
        <pc:chgData name="Brad Jack" userId="88ff8c17-e7a1-4f46-8169-7aff7f96c8c5" providerId="ADAL" clId="{9BBC5CA3-FE76-024C-BFB6-CCE609E889E8}" dt="2023-02-01T00:03:48.966" v="1261" actId="20577"/>
        <pc:sldMkLst>
          <pc:docMk/>
          <pc:sldMk cId="354023355" sldId="286"/>
        </pc:sldMkLst>
        <pc:spChg chg="mod">
          <ac:chgData name="Brad Jack" userId="88ff8c17-e7a1-4f46-8169-7aff7f96c8c5" providerId="ADAL" clId="{9BBC5CA3-FE76-024C-BFB6-CCE609E889E8}" dt="2023-02-01T00:02:22.682" v="1054" actId="20577"/>
          <ac:spMkLst>
            <pc:docMk/>
            <pc:sldMk cId="354023355" sldId="286"/>
            <ac:spMk id="3" creationId="{C96A7175-C5D3-0642-9A04-437DF83A8903}"/>
          </ac:spMkLst>
        </pc:spChg>
      </pc:sldChg>
      <pc:sldChg chg="modNotesTx">
        <pc:chgData name="Brad Jack" userId="88ff8c17-e7a1-4f46-8169-7aff7f96c8c5" providerId="ADAL" clId="{9BBC5CA3-FE76-024C-BFB6-CCE609E889E8}" dt="2023-02-01T00:06:49.318" v="1704" actId="20577"/>
        <pc:sldMkLst>
          <pc:docMk/>
          <pc:sldMk cId="754584197" sldId="287"/>
        </pc:sldMkLst>
      </pc:sldChg>
      <pc:sldChg chg="modNotesTx">
        <pc:chgData name="Brad Jack" userId="88ff8c17-e7a1-4f46-8169-7aff7f96c8c5" providerId="ADAL" clId="{9BBC5CA3-FE76-024C-BFB6-CCE609E889E8}" dt="2023-02-01T00:05:08.158" v="1440" actId="20577"/>
        <pc:sldMkLst>
          <pc:docMk/>
          <pc:sldMk cId="4057552272" sldId="288"/>
        </pc:sldMkLst>
      </pc:sldChg>
      <pc:sldChg chg="modSp mod modNotesTx">
        <pc:chgData name="Brad Jack" userId="88ff8c17-e7a1-4f46-8169-7aff7f96c8c5" providerId="ADAL" clId="{9BBC5CA3-FE76-024C-BFB6-CCE609E889E8}" dt="2023-02-01T01:57:09.239" v="4185" actId="20577"/>
        <pc:sldMkLst>
          <pc:docMk/>
          <pc:sldMk cId="716611251" sldId="289"/>
        </pc:sldMkLst>
        <pc:spChg chg="mod">
          <ac:chgData name="Brad Jack" userId="88ff8c17-e7a1-4f46-8169-7aff7f96c8c5" providerId="ADAL" clId="{9BBC5CA3-FE76-024C-BFB6-CCE609E889E8}" dt="2023-02-01T01:57:09.239" v="4185" actId="20577"/>
          <ac:spMkLst>
            <pc:docMk/>
            <pc:sldMk cId="716611251" sldId="289"/>
            <ac:spMk id="3" creationId="{CD79CBF8-3C60-1A4F-9B70-1540A9E820EB}"/>
          </ac:spMkLst>
        </pc:spChg>
      </pc:sldChg>
    </pc:docChg>
  </pc:docChgLst>
  <pc:docChgLst>
    <pc:chgData name="Brad Jack" userId="27770809_tp_dropbox" providerId="OAuth2" clId="{32A4FE63-BF06-964D-9C8C-4860F2B8D284}"/>
    <pc:docChg chg="modSld">
      <pc:chgData name="Brad Jack" userId="27770809_tp_dropbox" providerId="OAuth2" clId="{32A4FE63-BF06-964D-9C8C-4860F2B8D284}" dt="2020-02-10T15:12:54.338" v="55" actId="20577"/>
      <pc:docMkLst>
        <pc:docMk/>
      </pc:docMkLst>
      <pc:sldChg chg="modSp">
        <pc:chgData name="Brad Jack" userId="27770809_tp_dropbox" providerId="OAuth2" clId="{32A4FE63-BF06-964D-9C8C-4860F2B8D284}" dt="2020-02-10T15:12:54.338" v="55" actId="20577"/>
        <pc:sldMkLst>
          <pc:docMk/>
          <pc:sldMk cId="0" sldId="269"/>
        </pc:sldMkLst>
        <pc:spChg chg="mod">
          <ac:chgData name="Brad Jack" userId="27770809_tp_dropbox" providerId="OAuth2" clId="{32A4FE63-BF06-964D-9C8C-4860F2B8D284}" dt="2020-02-10T15:12:54.338" v="55" actId="20577"/>
          <ac:spMkLst>
            <pc:docMk/>
            <pc:sldMk cId="0" sldId="269"/>
            <ac:spMk id="178" creationId="{00000000-0000-0000-0000-000000000000}"/>
          </ac:spMkLst>
        </pc:spChg>
      </pc:sldChg>
    </pc:docChg>
  </pc:docChgLst>
  <pc:docChgLst>
    <pc:chgData name="Brad Jack" userId="27770809_tp_dropbox" providerId="OAuth2" clId="{AD7FB4EB-F712-7E4B-BA3A-B7A6FDF69900}"/>
    <pc:docChg chg="custSel modSld">
      <pc:chgData name="Brad Jack" userId="27770809_tp_dropbox" providerId="OAuth2" clId="{AD7FB4EB-F712-7E4B-BA3A-B7A6FDF69900}" dt="2020-02-09T21:55:08.594" v="140" actId="20577"/>
      <pc:docMkLst>
        <pc:docMk/>
      </pc:docMkLst>
      <pc:sldChg chg="modSp">
        <pc:chgData name="Brad Jack" userId="27770809_tp_dropbox" providerId="OAuth2" clId="{AD7FB4EB-F712-7E4B-BA3A-B7A6FDF69900}" dt="2020-02-09T21:53:13.660" v="116" actId="20577"/>
        <pc:sldMkLst>
          <pc:docMk/>
          <pc:sldMk cId="0" sldId="258"/>
        </pc:sldMkLst>
        <pc:spChg chg="mod">
          <ac:chgData name="Brad Jack" userId="27770809_tp_dropbox" providerId="OAuth2" clId="{AD7FB4EB-F712-7E4B-BA3A-B7A6FDF69900}" dt="2020-02-09T21:53:13.660" v="116" actId="20577"/>
          <ac:spMkLst>
            <pc:docMk/>
            <pc:sldMk cId="0" sldId="258"/>
            <ac:spMk id="129" creationId="{00000000-0000-0000-0000-000000000000}"/>
          </ac:spMkLst>
        </pc:spChg>
      </pc:sldChg>
      <pc:sldChg chg="modSp">
        <pc:chgData name="Brad Jack" userId="27770809_tp_dropbox" providerId="OAuth2" clId="{AD7FB4EB-F712-7E4B-BA3A-B7A6FDF69900}" dt="2020-02-09T21:53:59.129" v="132" actId="20577"/>
        <pc:sldMkLst>
          <pc:docMk/>
          <pc:sldMk cId="0" sldId="259"/>
        </pc:sldMkLst>
        <pc:spChg chg="mod">
          <ac:chgData name="Brad Jack" userId="27770809_tp_dropbox" providerId="OAuth2" clId="{AD7FB4EB-F712-7E4B-BA3A-B7A6FDF69900}" dt="2020-02-09T21:53:59.129" v="132" actId="20577"/>
          <ac:spMkLst>
            <pc:docMk/>
            <pc:sldMk cId="0" sldId="259"/>
            <ac:spMk id="131" creationId="{00000000-0000-0000-0000-000000000000}"/>
          </ac:spMkLst>
        </pc:spChg>
      </pc:sldChg>
      <pc:sldChg chg="modSp">
        <pc:chgData name="Brad Jack" userId="27770809_tp_dropbox" providerId="OAuth2" clId="{AD7FB4EB-F712-7E4B-BA3A-B7A6FDF69900}" dt="2020-02-09T21:55:08.594" v="140" actId="20577"/>
        <pc:sldMkLst>
          <pc:docMk/>
          <pc:sldMk cId="0" sldId="263"/>
        </pc:sldMkLst>
        <pc:spChg chg="mod">
          <ac:chgData name="Brad Jack" userId="27770809_tp_dropbox" providerId="OAuth2" clId="{AD7FB4EB-F712-7E4B-BA3A-B7A6FDF69900}" dt="2020-02-09T21:55:08.594" v="140" actId="20577"/>
          <ac:spMkLst>
            <pc:docMk/>
            <pc:sldMk cId="0" sldId="263"/>
            <ac:spMk id="152" creationId="{00000000-0000-0000-0000-000000000000}"/>
          </ac:spMkLst>
        </pc:spChg>
      </pc:sldChg>
    </pc:docChg>
  </pc:docChgLst>
  <pc:docChgLst>
    <pc:chgData name="Brad Jack" userId="88ff8c17-e7a1-4f46-8169-7aff7f96c8c5" providerId="ADAL" clId="{CF4A54F5-5313-A240-BB43-850D02A45CE9}"/>
    <pc:docChg chg="custSel modSld">
      <pc:chgData name="Brad Jack" userId="88ff8c17-e7a1-4f46-8169-7aff7f96c8c5" providerId="ADAL" clId="{CF4A54F5-5313-A240-BB43-850D02A45CE9}" dt="2023-05-13T01:30:19.739" v="22" actId="14100"/>
      <pc:docMkLst>
        <pc:docMk/>
      </pc:docMkLst>
      <pc:sldChg chg="addSp modSp mod">
        <pc:chgData name="Brad Jack" userId="88ff8c17-e7a1-4f46-8169-7aff7f96c8c5" providerId="ADAL" clId="{CF4A54F5-5313-A240-BB43-850D02A45CE9}" dt="2023-05-13T01:29:41.528" v="18" actId="27636"/>
        <pc:sldMkLst>
          <pc:docMk/>
          <pc:sldMk cId="0" sldId="256"/>
        </pc:sldMkLst>
        <pc:spChg chg="add mod">
          <ac:chgData name="Brad Jack" userId="88ff8c17-e7a1-4f46-8169-7aff7f96c8c5" providerId="ADAL" clId="{CF4A54F5-5313-A240-BB43-850D02A45CE9}" dt="2023-05-13T01:28:05.216" v="9" actId="14100"/>
          <ac:spMkLst>
            <pc:docMk/>
            <pc:sldMk cId="0" sldId="256"/>
            <ac:spMk id="2" creationId="{520C0919-5AD6-DAF5-C000-1D081F3AB922}"/>
          </ac:spMkLst>
        </pc:spChg>
        <pc:spChg chg="mod">
          <ac:chgData name="Brad Jack" userId="88ff8c17-e7a1-4f46-8169-7aff7f96c8c5" providerId="ADAL" clId="{CF4A54F5-5313-A240-BB43-850D02A45CE9}" dt="2023-05-13T01:29:41.528" v="18" actId="27636"/>
          <ac:spMkLst>
            <pc:docMk/>
            <pc:sldMk cId="0" sldId="256"/>
            <ac:spMk id="121" creationId="{00000000-0000-0000-0000-000000000000}"/>
          </ac:spMkLst>
        </pc:spChg>
      </pc:sldChg>
      <pc:sldChg chg="addSp delSp modSp mod">
        <pc:chgData name="Brad Jack" userId="88ff8c17-e7a1-4f46-8169-7aff7f96c8c5" providerId="ADAL" clId="{CF4A54F5-5313-A240-BB43-850D02A45CE9}" dt="2023-05-13T01:30:19.739" v="22" actId="14100"/>
        <pc:sldMkLst>
          <pc:docMk/>
          <pc:sldMk cId="0" sldId="280"/>
        </pc:sldMkLst>
        <pc:spChg chg="add del mod">
          <ac:chgData name="Brad Jack" userId="88ff8c17-e7a1-4f46-8169-7aff7f96c8c5" providerId="ADAL" clId="{CF4A54F5-5313-A240-BB43-850D02A45CE9}" dt="2023-05-13T01:28:55.320" v="14"/>
          <ac:spMkLst>
            <pc:docMk/>
            <pc:sldMk cId="0" sldId="280"/>
            <ac:spMk id="2" creationId="{938D94B2-EC31-41CF-9B6D-538631014242}"/>
          </ac:spMkLst>
        </pc:spChg>
        <pc:spChg chg="add mod">
          <ac:chgData name="Brad Jack" userId="88ff8c17-e7a1-4f46-8169-7aff7f96c8c5" providerId="ADAL" clId="{CF4A54F5-5313-A240-BB43-850D02A45CE9}" dt="2023-05-13T01:30:19.739" v="22" actId="14100"/>
          <ac:spMkLst>
            <pc:docMk/>
            <pc:sldMk cId="0" sldId="280"/>
            <ac:spMk id="3" creationId="{18527A9B-FB55-1AA2-D9BF-CF4453DE5D3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 to assist elderly parents is no small task.  You will need to know their monthly expenses that may include the names and numbers of their doctors and pharmacy information to include copies of their insurance cards.  To manage their affairs, you will also need to have access to their passwords.</a:t>
            </a:r>
          </a:p>
        </p:txBody>
      </p:sp>
    </p:spTree>
    <p:extLst>
      <p:ext uri="{BB962C8B-B14F-4D97-AF65-F5344CB8AC3E}">
        <p14:creationId xmlns:p14="http://schemas.microsoft.com/office/powerpoint/2010/main" val="1432984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basic components of a trust?</a:t>
            </a:r>
          </a:p>
        </p:txBody>
      </p:sp>
    </p:spTree>
    <p:extLst>
      <p:ext uri="{BB962C8B-B14F-4D97-AF65-F5344CB8AC3E}">
        <p14:creationId xmlns:p14="http://schemas.microsoft.com/office/powerpoint/2010/main" val="2998132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need a trust?  It depends…</a:t>
            </a:r>
          </a:p>
        </p:txBody>
      </p:sp>
    </p:spTree>
    <p:extLst>
      <p:ext uri="{BB962C8B-B14F-4D97-AF65-F5344CB8AC3E}">
        <p14:creationId xmlns:p14="http://schemas.microsoft.com/office/powerpoint/2010/main" val="201037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depend on having property outside your home state or you have a sizable estate. There are other situations as well.</a:t>
            </a:r>
          </a:p>
        </p:txBody>
      </p:sp>
    </p:spTree>
    <p:extLst>
      <p:ext uri="{BB962C8B-B14F-4D97-AF65-F5344CB8AC3E}">
        <p14:creationId xmlns:p14="http://schemas.microsoft.com/office/powerpoint/2010/main" val="143582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trust does not protect your estate from creditors.  Please consult a board-certified probate and estate attorney for more information.</a:t>
            </a:r>
          </a:p>
        </p:txBody>
      </p:sp>
    </p:spTree>
    <p:extLst>
      <p:ext uri="{BB962C8B-B14F-4D97-AF65-F5344CB8AC3E}">
        <p14:creationId xmlns:p14="http://schemas.microsoft.com/office/powerpoint/2010/main" val="1470448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a trustee, the manager of the trust, generally has the power to distribute assets, trusts may still be tapped for other things.</a:t>
            </a:r>
          </a:p>
        </p:txBody>
      </p:sp>
    </p:spTree>
    <p:extLst>
      <p:ext uri="{BB962C8B-B14F-4D97-AF65-F5344CB8AC3E}">
        <p14:creationId xmlns:p14="http://schemas.microsoft.com/office/powerpoint/2010/main" val="2930429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US" b="0" i="0" u="none" strike="noStrike" dirty="0">
                <a:solidFill>
                  <a:srgbClr val="BDC1C6"/>
                </a:solidFill>
                <a:effectLst/>
                <a:latin typeface="arial" panose="020B0604020202020204" pitchFamily="34" charset="0"/>
              </a:rPr>
              <a:t>Joint Tenancy is the holding of an estate or property </a:t>
            </a:r>
            <a:r>
              <a:rPr lang="en-US" b="0" i="0" u="sng" strike="noStrike" dirty="0">
                <a:solidFill>
                  <a:srgbClr val="BDC1C6"/>
                </a:solidFill>
                <a:effectLst/>
                <a:latin typeface="arial" panose="020B0604020202020204" pitchFamily="34" charset="0"/>
              </a:rPr>
              <a:t>jointly</a:t>
            </a:r>
            <a:r>
              <a:rPr lang="en-US" b="0" i="0" u="none" strike="noStrike" dirty="0">
                <a:solidFill>
                  <a:srgbClr val="BDC1C6"/>
                </a:solidFill>
                <a:effectLst/>
                <a:latin typeface="arial" panose="020B0604020202020204" pitchFamily="34" charset="0"/>
              </a:rPr>
              <a:t> by two or more parties, the share of each passing to the other or others on death.  So when one person passes, the other automatically gets the property held this way.  But there is also the potential for assets to be frozen, and </a:t>
            </a:r>
            <a:r>
              <a:rPr lang="en-US" b="1" i="0" u="none" strike="noStrike" dirty="0">
                <a:solidFill>
                  <a:srgbClr val="BDC1C6"/>
                </a:solidFill>
                <a:effectLst/>
                <a:latin typeface="arial" panose="020B0604020202020204" pitchFamily="34" charset="0"/>
              </a:rPr>
              <a:t>loss of control over the distribution of assets after death</a:t>
            </a:r>
            <a:r>
              <a:rPr lang="en-US" b="0" i="0" u="none" strike="noStrike" dirty="0">
                <a:solidFill>
                  <a:srgbClr val="BDC1C6"/>
                </a:solidFill>
                <a:effectLst/>
                <a:latin typeface="arial" panose="020B0604020202020204" pitchFamily="34" charset="0"/>
              </a:rPr>
              <a:t>.</a:t>
            </a:r>
          </a:p>
          <a:p>
            <a:endParaRPr lang="en-US" dirty="0"/>
          </a:p>
        </p:txBody>
      </p:sp>
    </p:spTree>
    <p:extLst>
      <p:ext uri="{BB962C8B-B14F-4D97-AF65-F5344CB8AC3E}">
        <p14:creationId xmlns:p14="http://schemas.microsoft.com/office/powerpoint/2010/main" val="2767808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having a trust without a will sufficient?  You also need a will.</a:t>
            </a:r>
          </a:p>
        </p:txBody>
      </p:sp>
    </p:spTree>
    <p:extLst>
      <p:ext uri="{BB962C8B-B14F-4D97-AF65-F5344CB8AC3E}">
        <p14:creationId xmlns:p14="http://schemas.microsoft.com/office/powerpoint/2010/main" val="4232364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this as a flow chart, instructing who gets what based on family relations.</a:t>
            </a:r>
          </a:p>
        </p:txBody>
      </p:sp>
    </p:spTree>
    <p:extLst>
      <p:ext uri="{BB962C8B-B14F-4D97-AF65-F5344CB8AC3E}">
        <p14:creationId xmlns:p14="http://schemas.microsoft.com/office/powerpoint/2010/main" val="2897760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depend on your home state, but where this presentation was written, it is a good idea to let your friend or relative know to come get Fido and give him the forever home he deserves when you pass away.</a:t>
            </a:r>
          </a:p>
        </p:txBody>
      </p:sp>
    </p:spTree>
    <p:extLst>
      <p:ext uri="{BB962C8B-B14F-4D97-AF65-F5344CB8AC3E}">
        <p14:creationId xmlns:p14="http://schemas.microsoft.com/office/powerpoint/2010/main" val="3566386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this problem, please, please see an estate planning attorney, a financial advisor and a CPA to jointly work out a plan together.</a:t>
            </a:r>
          </a:p>
        </p:txBody>
      </p:sp>
    </p:spTree>
    <p:extLst>
      <p:ext uri="{BB962C8B-B14F-4D97-AF65-F5344CB8AC3E}">
        <p14:creationId xmlns:p14="http://schemas.microsoft.com/office/powerpoint/2010/main" val="952432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you hopefully have a written budget for your family, you will need to have one for your parents, detailing their monthly, quarterly and annual expenses.</a:t>
            </a:r>
          </a:p>
        </p:txBody>
      </p:sp>
    </p:spTree>
    <p:extLst>
      <p:ext uri="{BB962C8B-B14F-4D97-AF65-F5344CB8AC3E}">
        <p14:creationId xmlns:p14="http://schemas.microsoft.com/office/powerpoint/2010/main" val="1005392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it is time to step in and help, make an appointment with professionals where they have relationships, to apprise them of the situation and ask for advice.</a:t>
            </a:r>
          </a:p>
        </p:txBody>
      </p:sp>
    </p:spTree>
    <p:extLst>
      <p:ext uri="{BB962C8B-B14F-4D97-AF65-F5344CB8AC3E}">
        <p14:creationId xmlns:p14="http://schemas.microsoft.com/office/powerpoint/2010/main" val="1844290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significant to note that the primary source of elderly theft is often a relative or close friend because they have access.</a:t>
            </a:r>
          </a:p>
        </p:txBody>
      </p:sp>
    </p:spTree>
    <p:extLst>
      <p:ext uri="{BB962C8B-B14F-4D97-AF65-F5344CB8AC3E}">
        <p14:creationId xmlns:p14="http://schemas.microsoft.com/office/powerpoint/2010/main" val="991917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there someone they do not want to have access to their accounts?  On the other hand, who is trustworthy in the family and manages their own affairs well?</a:t>
            </a:r>
          </a:p>
        </p:txBody>
      </p:sp>
    </p:spTree>
    <p:extLst>
      <p:ext uri="{BB962C8B-B14F-4D97-AF65-F5344CB8AC3E}">
        <p14:creationId xmlns:p14="http://schemas.microsoft.com/office/powerpoint/2010/main" val="387579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window of time to change Medicare or drug plans is in the fall, normally between October 15 and December 7.</a:t>
            </a:r>
          </a:p>
        </p:txBody>
      </p:sp>
    </p:spTree>
    <p:extLst>
      <p:ext uri="{BB962C8B-B14F-4D97-AF65-F5344CB8AC3E}">
        <p14:creationId xmlns:p14="http://schemas.microsoft.com/office/powerpoint/2010/main" val="3012594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know where these documents are located? Do your parents need to have these created?  What about your own documents?</a:t>
            </a:r>
          </a:p>
        </p:txBody>
      </p:sp>
    </p:spTree>
    <p:extLst>
      <p:ext uri="{BB962C8B-B14F-4D97-AF65-F5344CB8AC3E}">
        <p14:creationId xmlns:p14="http://schemas.microsoft.com/office/powerpoint/2010/main" val="3163263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difference between a last will and testament and a trust?</a:t>
            </a:r>
          </a:p>
        </p:txBody>
      </p:sp>
    </p:spTree>
    <p:extLst>
      <p:ext uri="{BB962C8B-B14F-4D97-AF65-F5344CB8AC3E}">
        <p14:creationId xmlns:p14="http://schemas.microsoft.com/office/powerpoint/2010/main" val="1051988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die, you will fall into one of three categories:  No Will, having a will or having both a will and a trust.</a:t>
            </a:r>
          </a:p>
        </p:txBody>
      </p:sp>
    </p:spTree>
    <p:extLst>
      <p:ext uri="{BB962C8B-B14F-4D97-AF65-F5344CB8AC3E}">
        <p14:creationId xmlns:p14="http://schemas.microsoft.com/office/powerpoint/2010/main" val="29094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104900" y="1473200"/>
            <a:ext cx="10795000" cy="3556000"/>
          </a:xfrm>
          <a:prstGeom prst="rect">
            <a:avLst/>
          </a:prstGeom>
        </p:spPr>
        <p:txBody>
          <a:bodyPr anchor="b"/>
          <a:lstStyle/>
          <a:p>
            <a:r>
              <a:t>Title Text</a:t>
            </a:r>
          </a:p>
        </p:txBody>
      </p:sp>
      <p:sp>
        <p:nvSpPr>
          <p:cNvPr id="12" name="Shape 12"/>
          <p:cNvSpPr>
            <a:spLocks noGrp="1"/>
          </p:cNvSpPr>
          <p:nvPr>
            <p:ph type="body" sz="quarter" idx="1"/>
          </p:nvPr>
        </p:nvSpPr>
        <p:spPr>
          <a:xfrm>
            <a:off x="1104900" y="5016500"/>
            <a:ext cx="10795000" cy="2235200"/>
          </a:xfrm>
          <a:prstGeom prst="rect">
            <a:avLst/>
          </a:prstGeom>
        </p:spPr>
        <p:txBody>
          <a:bodyPr anchor="t"/>
          <a:lstStyle>
            <a:lvl1pPr marL="0" indent="0" algn="ctr">
              <a:spcBef>
                <a:spcPts val="0"/>
              </a:spcBef>
              <a:buSzTx/>
              <a:buNone/>
              <a:defRPr sz="2600">
                <a:latin typeface="Zapfino"/>
                <a:ea typeface="Zapfino"/>
                <a:cs typeface="Zapfino"/>
                <a:sym typeface="Zapfino"/>
              </a:defRPr>
            </a:lvl1pPr>
            <a:lvl2pPr marL="0" indent="0" algn="ctr">
              <a:spcBef>
                <a:spcPts val="0"/>
              </a:spcBef>
              <a:buSzTx/>
              <a:buNone/>
              <a:defRPr sz="2600">
                <a:latin typeface="Zapfino"/>
                <a:ea typeface="Zapfino"/>
                <a:cs typeface="Zapfino"/>
                <a:sym typeface="Zapfino"/>
              </a:defRPr>
            </a:lvl2pPr>
            <a:lvl3pPr marL="0" indent="0" algn="ctr">
              <a:spcBef>
                <a:spcPts val="0"/>
              </a:spcBef>
              <a:buSzTx/>
              <a:buNone/>
              <a:defRPr sz="2600">
                <a:latin typeface="Zapfino"/>
                <a:ea typeface="Zapfino"/>
                <a:cs typeface="Zapfino"/>
                <a:sym typeface="Zapfino"/>
              </a:defRPr>
            </a:lvl3pPr>
            <a:lvl4pPr marL="0" indent="0" algn="ctr">
              <a:spcBef>
                <a:spcPts val="0"/>
              </a:spcBef>
              <a:buSzTx/>
              <a:buNone/>
              <a:defRPr sz="2600">
                <a:latin typeface="Zapfino"/>
                <a:ea typeface="Zapfino"/>
                <a:cs typeface="Zapfino"/>
                <a:sym typeface="Zapfino"/>
              </a:defRPr>
            </a:lvl4pPr>
            <a:lvl5pPr marL="0" indent="0" algn="ctr">
              <a:spcBef>
                <a:spcPts val="0"/>
              </a:spcBef>
              <a:buSzTx/>
              <a:buNone/>
              <a:defRPr sz="26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2857500" y="698500"/>
            <a:ext cx="7302500" cy="53975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104900" y="6248400"/>
            <a:ext cx="10795000" cy="1397000"/>
          </a:xfrm>
          <a:prstGeom prst="rect">
            <a:avLst/>
          </a:prstGeom>
        </p:spPr>
        <p:txBody>
          <a:bodyPr/>
          <a:lstStyle/>
          <a:p>
            <a:r>
              <a:t>Title Text</a:t>
            </a:r>
          </a:p>
        </p:txBody>
      </p:sp>
      <p:sp>
        <p:nvSpPr>
          <p:cNvPr id="22" name="Shape 22"/>
          <p:cNvSpPr>
            <a:spLocks noGrp="1"/>
          </p:cNvSpPr>
          <p:nvPr>
            <p:ph type="body" sz="quarter" idx="1"/>
          </p:nvPr>
        </p:nvSpPr>
        <p:spPr>
          <a:xfrm>
            <a:off x="1104900" y="7632700"/>
            <a:ext cx="10795000" cy="1397000"/>
          </a:xfrm>
          <a:prstGeom prst="rect">
            <a:avLst/>
          </a:prstGeom>
        </p:spPr>
        <p:txBody>
          <a:bodyPr anchor="t"/>
          <a:lstStyle>
            <a:lvl1pPr marL="0" indent="0" algn="ctr">
              <a:spcBef>
                <a:spcPts val="0"/>
              </a:spcBef>
              <a:buSzTx/>
              <a:buNone/>
              <a:defRPr sz="2600">
                <a:latin typeface="Zapfino"/>
                <a:ea typeface="Zapfino"/>
                <a:cs typeface="Zapfino"/>
                <a:sym typeface="Zapfino"/>
              </a:defRPr>
            </a:lvl1pPr>
            <a:lvl2pPr marL="0" indent="0" algn="ctr">
              <a:spcBef>
                <a:spcPts val="0"/>
              </a:spcBef>
              <a:buSzTx/>
              <a:buNone/>
              <a:defRPr sz="2600">
                <a:latin typeface="Zapfino"/>
                <a:ea typeface="Zapfino"/>
                <a:cs typeface="Zapfino"/>
                <a:sym typeface="Zapfino"/>
              </a:defRPr>
            </a:lvl2pPr>
            <a:lvl3pPr marL="0" indent="0" algn="ctr">
              <a:spcBef>
                <a:spcPts val="0"/>
              </a:spcBef>
              <a:buSzTx/>
              <a:buNone/>
              <a:defRPr sz="2600">
                <a:latin typeface="Zapfino"/>
                <a:ea typeface="Zapfino"/>
                <a:cs typeface="Zapfino"/>
                <a:sym typeface="Zapfino"/>
              </a:defRPr>
            </a:lvl3pPr>
            <a:lvl4pPr marL="0" indent="0" algn="ctr">
              <a:spcBef>
                <a:spcPts val="0"/>
              </a:spcBef>
              <a:buSzTx/>
              <a:buNone/>
              <a:defRPr sz="2600">
                <a:latin typeface="Zapfino"/>
                <a:ea typeface="Zapfino"/>
                <a:cs typeface="Zapfino"/>
                <a:sym typeface="Zapfino"/>
              </a:defRPr>
            </a:lvl4pPr>
            <a:lvl5pPr marL="0" indent="0" algn="ctr">
              <a:spcBef>
                <a:spcPts val="0"/>
              </a:spcBef>
              <a:buSzTx/>
              <a:buNone/>
              <a:defRPr sz="26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104900" y="3098800"/>
            <a:ext cx="10795000" cy="3556000"/>
          </a:xfrm>
          <a:prstGeom prst="rect">
            <a:avLst/>
          </a:prstGeom>
        </p:spPr>
        <p:txBody>
          <a:bodyPr/>
          <a:lstStyle>
            <a:lvl1pPr>
              <a:defRPr sz="6000"/>
            </a:lvl1p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3070" y="1432208"/>
            <a:ext cx="5461003" cy="6985003"/>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635000" y="1473200"/>
            <a:ext cx="5715000" cy="33147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635000" y="4940300"/>
            <a:ext cx="5715000" cy="3606800"/>
          </a:xfrm>
          <a:prstGeom prst="rect">
            <a:avLst/>
          </a:prstGeom>
        </p:spPr>
        <p:txBody>
          <a:bodyPr anchor="t"/>
          <a:lstStyle>
            <a:lvl1pPr marL="0" indent="0" algn="ctr">
              <a:spcBef>
                <a:spcPts val="0"/>
              </a:spcBef>
              <a:buSzTx/>
              <a:buNone/>
              <a:defRPr sz="2600">
                <a:latin typeface="Zapfino"/>
                <a:ea typeface="Zapfino"/>
                <a:cs typeface="Zapfino"/>
                <a:sym typeface="Zapfino"/>
              </a:defRPr>
            </a:lvl1pPr>
            <a:lvl2pPr marL="0" indent="0" algn="ctr">
              <a:spcBef>
                <a:spcPts val="0"/>
              </a:spcBef>
              <a:buSzTx/>
              <a:buNone/>
              <a:defRPr sz="2600">
                <a:latin typeface="Zapfino"/>
                <a:ea typeface="Zapfino"/>
                <a:cs typeface="Zapfino"/>
                <a:sym typeface="Zapfino"/>
              </a:defRPr>
            </a:lvl2pPr>
            <a:lvl3pPr marL="0" indent="0" algn="ctr">
              <a:spcBef>
                <a:spcPts val="0"/>
              </a:spcBef>
              <a:buSzTx/>
              <a:buNone/>
              <a:defRPr sz="2600">
                <a:latin typeface="Zapfino"/>
                <a:ea typeface="Zapfino"/>
                <a:cs typeface="Zapfino"/>
                <a:sym typeface="Zapfino"/>
              </a:defRPr>
            </a:lvl3pPr>
            <a:lvl4pPr marL="0" indent="0" algn="ctr">
              <a:spcBef>
                <a:spcPts val="0"/>
              </a:spcBef>
              <a:buSzTx/>
              <a:buNone/>
              <a:defRPr sz="2600">
                <a:latin typeface="Zapfino"/>
                <a:ea typeface="Zapfino"/>
                <a:cs typeface="Zapfino"/>
                <a:sym typeface="Zapfino"/>
              </a:defRPr>
            </a:lvl4pPr>
            <a:lvl5pPr marL="0" indent="0" algn="ctr">
              <a:spcBef>
                <a:spcPts val="0"/>
              </a:spcBef>
              <a:buSzTx/>
              <a:buNone/>
              <a:defRPr sz="26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xfrm>
            <a:off x="1104900" y="571500"/>
            <a:ext cx="10795000" cy="2362200"/>
          </a:xfrm>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1104900" y="571500"/>
            <a:ext cx="10795000" cy="2362200"/>
          </a:xfrm>
          <a:prstGeom prst="rect">
            <a:avLst/>
          </a:prstGeom>
        </p:spPr>
        <p:txBody>
          <a:bodyPr/>
          <a:lstStyle/>
          <a:p>
            <a:r>
              <a:t>Title Text</a:t>
            </a:r>
          </a:p>
        </p:txBody>
      </p:sp>
      <p:sp>
        <p:nvSpPr>
          <p:cNvPr id="57" name="Shape 57"/>
          <p:cNvSpPr>
            <a:spLocks noGrp="1"/>
          </p:cNvSpPr>
          <p:nvPr>
            <p:ph type="body" idx="1"/>
          </p:nvPr>
        </p:nvSpPr>
        <p:spPr>
          <a:xfrm>
            <a:off x="1104900" y="3022600"/>
            <a:ext cx="10795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7835900" y="4974535"/>
            <a:ext cx="4508500" cy="4140203"/>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7835900" y="626164"/>
            <a:ext cx="4508500" cy="4152904"/>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609600" y="631776"/>
            <a:ext cx="7035800" cy="8496301"/>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
          </p:nvPr>
        </p:nvSpPr>
        <p:spPr>
          <a:xfrm>
            <a:off x="1270000" y="6362700"/>
            <a:ext cx="10464800" cy="575056"/>
          </a:xfrm>
          <a:prstGeom prst="rect">
            <a:avLst/>
          </a:prstGeom>
        </p:spPr>
        <p:txBody>
          <a:bodyPr anchor="t"/>
          <a:lstStyle>
            <a:lvl1pPr marL="0" indent="0" algn="ctr">
              <a:spcBef>
                <a:spcPts val="0"/>
              </a:spcBef>
              <a:buSzTx/>
              <a:buNone/>
              <a:defRPr sz="3000"/>
            </a:lvl1pPr>
            <a:lvl2pPr marL="698500" indent="-317500" algn="ctr">
              <a:spcBef>
                <a:spcPts val="0"/>
              </a:spcBef>
              <a:buBlip>
                <a:blip r:embed="rId2"/>
              </a:buBlip>
              <a:defRPr sz="3000"/>
            </a:lvl2pPr>
            <a:lvl3pPr marL="1079500" indent="-317500" algn="ctr">
              <a:spcBef>
                <a:spcPts val="0"/>
              </a:spcBef>
              <a:buBlip>
                <a:blip r:embed="rId2"/>
              </a:buBlip>
              <a:defRPr sz="3000"/>
            </a:lvl3pPr>
            <a:lvl4pPr marL="1460500" indent="-317500" algn="ctr">
              <a:spcBef>
                <a:spcPts val="0"/>
              </a:spcBef>
              <a:buBlip>
                <a:blip r:embed="rId2"/>
              </a:buBlip>
              <a:defRPr sz="3000"/>
            </a:lvl4pPr>
            <a:lvl5pPr marL="1841500" indent="-317500" algn="ctr">
              <a:spcBef>
                <a:spcPts val="0"/>
              </a:spcBef>
              <a:buBlip>
                <a:blip r:embed="rId2"/>
              </a:buBlip>
              <a:defRPr sz="3000"/>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body" sz="quarter" idx="13"/>
          </p:nvPr>
        </p:nvSpPr>
        <p:spPr>
          <a:xfrm>
            <a:off x="1270000" y="4222750"/>
            <a:ext cx="10464800" cy="774700"/>
          </a:xfrm>
          <a:prstGeom prst="rect">
            <a:avLst/>
          </a:prstGeom>
        </p:spPr>
        <p:txBody>
          <a:bodyPr/>
          <a:lstStyle/>
          <a:p>
            <a:pPr>
              <a:buBlip>
                <a:blip r:embed="rId2"/>
              </a:buBlip>
            </a:pPr>
            <a:endParaRP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1104900" y="939800"/>
            <a:ext cx="10795000" cy="7874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buBlip>
                <a:blip r:embed="rId14"/>
              </a:buBlip>
            </a:lvl1pPr>
            <a:lvl2pPr>
              <a:buBlip>
                <a:blip r:embed="rId14"/>
              </a:buBlip>
            </a:lvl2pPr>
            <a:lvl3pPr>
              <a:buBlip>
                <a:blip r:embed="rId14"/>
              </a:buBlip>
            </a:lvl3pPr>
            <a:lvl4pPr>
              <a:buBlip>
                <a:blip r:embed="rId14"/>
              </a:buBlip>
            </a:lvl4pPr>
            <a:lvl5pPr>
              <a:buBlip>
                <a:blip r:embed="rId14"/>
              </a:buBlip>
            </a:lvl5pP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1948462" y="1950720"/>
            <a:ext cx="10403841" cy="66152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Shape 4"/>
          <p:cNvSpPr>
            <a:spLocks noGrp="1"/>
          </p:cNvSpPr>
          <p:nvPr>
            <p:ph type="sldNum" sz="quarter" idx="2"/>
          </p:nvPr>
        </p:nvSpPr>
        <p:spPr>
          <a:xfrm>
            <a:off x="6311798" y="9321800"/>
            <a:ext cx="368504" cy="425857"/>
          </a:xfrm>
          <a:prstGeom prst="rect">
            <a:avLst/>
          </a:prstGeom>
          <a:ln w="12700">
            <a:miter lim="400000"/>
          </a:ln>
        </p:spPr>
        <p:txBody>
          <a:bodyPr wrap="none" lIns="50800" tIns="50800" rIns="50800" bIns="50800">
            <a:spAutoFit/>
          </a:bodyPr>
          <a:lstStyle>
            <a:lvl1pPr>
              <a:defRPr sz="1800" b="1">
                <a:solidFill>
                  <a:srgbClr val="51573F"/>
                </a:solidFill>
                <a:latin typeface="Didot"/>
                <a:ea typeface="Didot"/>
                <a:cs typeface="Didot"/>
                <a:sym typeface="Dido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Didot"/>
          <a:ea typeface="Didot"/>
          <a:cs typeface="Didot"/>
          <a:sym typeface="Didot"/>
        </a:defRPr>
      </a:lvl1pPr>
      <a:lvl2pPr marL="0" marR="0" indent="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Didot"/>
          <a:ea typeface="Didot"/>
          <a:cs typeface="Didot"/>
          <a:sym typeface="Didot"/>
        </a:defRPr>
      </a:lvl2pPr>
      <a:lvl3pPr marL="0" marR="0" indent="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Didot"/>
          <a:ea typeface="Didot"/>
          <a:cs typeface="Didot"/>
          <a:sym typeface="Didot"/>
        </a:defRPr>
      </a:lvl3pPr>
      <a:lvl4pPr marL="0" marR="0" indent="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Didot"/>
          <a:ea typeface="Didot"/>
          <a:cs typeface="Didot"/>
          <a:sym typeface="Didot"/>
        </a:defRPr>
      </a:lvl4pPr>
      <a:lvl5pPr marL="0" marR="0" indent="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Didot"/>
          <a:ea typeface="Didot"/>
          <a:cs typeface="Didot"/>
          <a:sym typeface="Didot"/>
        </a:defRPr>
      </a:lvl5pPr>
      <a:lvl6pPr marL="0" marR="0" indent="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Didot"/>
          <a:ea typeface="Didot"/>
          <a:cs typeface="Didot"/>
          <a:sym typeface="Didot"/>
        </a:defRPr>
      </a:lvl6pPr>
      <a:lvl7pPr marL="0" marR="0" indent="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Didot"/>
          <a:ea typeface="Didot"/>
          <a:cs typeface="Didot"/>
          <a:sym typeface="Didot"/>
        </a:defRPr>
      </a:lvl7pPr>
      <a:lvl8pPr marL="0" marR="0" indent="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Didot"/>
          <a:ea typeface="Didot"/>
          <a:cs typeface="Didot"/>
          <a:sym typeface="Didot"/>
        </a:defRPr>
      </a:lvl8pPr>
      <a:lvl9pPr marL="0" marR="0" indent="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Didot"/>
          <a:ea typeface="Didot"/>
          <a:cs typeface="Didot"/>
          <a:sym typeface="Didot"/>
        </a:defRPr>
      </a:lvl9pPr>
    </p:titleStyle>
    <p:bodyStyle>
      <a:lvl1pPr marL="381000" marR="0" indent="-381000" algn="l" defTabSz="584200" rtl="0" latinLnBrk="0">
        <a:lnSpc>
          <a:spcPct val="100000"/>
        </a:lnSpc>
        <a:spcBef>
          <a:spcPts val="3200"/>
        </a:spcBef>
        <a:spcAft>
          <a:spcPts val="0"/>
        </a:spcAft>
        <a:buClrTx/>
        <a:buSzPct val="40000"/>
        <a:buFontTx/>
        <a:buBlip>
          <a:blip r:embed="rId14"/>
        </a:buBlip>
        <a:tabLst/>
        <a:defRPr sz="3600" b="0" i="0" u="none" strike="noStrike" cap="none" spc="0" baseline="0">
          <a:ln>
            <a:noFill/>
          </a:ln>
          <a:solidFill>
            <a:srgbClr val="625B48"/>
          </a:solidFill>
          <a:uFillTx/>
          <a:latin typeface="Didot"/>
          <a:ea typeface="Didot"/>
          <a:cs typeface="Didot"/>
          <a:sym typeface="Didot"/>
        </a:defRPr>
      </a:lvl1pPr>
      <a:lvl2pPr marL="762000" marR="0" indent="-381000" algn="l" defTabSz="584200" rtl="0" latinLnBrk="0">
        <a:lnSpc>
          <a:spcPct val="100000"/>
        </a:lnSpc>
        <a:spcBef>
          <a:spcPts val="3200"/>
        </a:spcBef>
        <a:spcAft>
          <a:spcPts val="0"/>
        </a:spcAft>
        <a:buClrTx/>
        <a:buSzPct val="40000"/>
        <a:buFontTx/>
        <a:buBlip>
          <a:blip r:embed="rId14"/>
        </a:buBlip>
        <a:tabLst/>
        <a:defRPr sz="3600" b="0" i="0" u="none" strike="noStrike" cap="none" spc="0" baseline="0">
          <a:ln>
            <a:noFill/>
          </a:ln>
          <a:solidFill>
            <a:srgbClr val="625B48"/>
          </a:solidFill>
          <a:uFillTx/>
          <a:latin typeface="Didot"/>
          <a:ea typeface="Didot"/>
          <a:cs typeface="Didot"/>
          <a:sym typeface="Didot"/>
        </a:defRPr>
      </a:lvl2pPr>
      <a:lvl3pPr marL="1143000" marR="0" indent="-381000" algn="l" defTabSz="584200" rtl="0" latinLnBrk="0">
        <a:lnSpc>
          <a:spcPct val="100000"/>
        </a:lnSpc>
        <a:spcBef>
          <a:spcPts val="3200"/>
        </a:spcBef>
        <a:spcAft>
          <a:spcPts val="0"/>
        </a:spcAft>
        <a:buClrTx/>
        <a:buSzPct val="40000"/>
        <a:buFontTx/>
        <a:buBlip>
          <a:blip r:embed="rId14"/>
        </a:buBlip>
        <a:tabLst/>
        <a:defRPr sz="3600" b="0" i="0" u="none" strike="noStrike" cap="none" spc="0" baseline="0">
          <a:ln>
            <a:noFill/>
          </a:ln>
          <a:solidFill>
            <a:srgbClr val="625B48"/>
          </a:solidFill>
          <a:uFillTx/>
          <a:latin typeface="Didot"/>
          <a:ea typeface="Didot"/>
          <a:cs typeface="Didot"/>
          <a:sym typeface="Didot"/>
        </a:defRPr>
      </a:lvl3pPr>
      <a:lvl4pPr marL="1524000" marR="0" indent="-381000" algn="l" defTabSz="584200" rtl="0" latinLnBrk="0">
        <a:lnSpc>
          <a:spcPct val="100000"/>
        </a:lnSpc>
        <a:spcBef>
          <a:spcPts val="3200"/>
        </a:spcBef>
        <a:spcAft>
          <a:spcPts val="0"/>
        </a:spcAft>
        <a:buClrTx/>
        <a:buSzPct val="40000"/>
        <a:buFontTx/>
        <a:buBlip>
          <a:blip r:embed="rId14"/>
        </a:buBlip>
        <a:tabLst/>
        <a:defRPr sz="3600" b="0" i="0" u="none" strike="noStrike" cap="none" spc="0" baseline="0">
          <a:ln>
            <a:noFill/>
          </a:ln>
          <a:solidFill>
            <a:srgbClr val="625B48"/>
          </a:solidFill>
          <a:uFillTx/>
          <a:latin typeface="Didot"/>
          <a:ea typeface="Didot"/>
          <a:cs typeface="Didot"/>
          <a:sym typeface="Didot"/>
        </a:defRPr>
      </a:lvl4pPr>
      <a:lvl5pPr marL="1905000" marR="0" indent="-381000" algn="l" defTabSz="584200" rtl="0" latinLnBrk="0">
        <a:lnSpc>
          <a:spcPct val="100000"/>
        </a:lnSpc>
        <a:spcBef>
          <a:spcPts val="3200"/>
        </a:spcBef>
        <a:spcAft>
          <a:spcPts val="0"/>
        </a:spcAft>
        <a:buClrTx/>
        <a:buSzPct val="40000"/>
        <a:buFontTx/>
        <a:buBlip>
          <a:blip r:embed="rId14"/>
        </a:buBlip>
        <a:tabLst/>
        <a:defRPr sz="3600" b="0" i="0" u="none" strike="noStrike" cap="none" spc="0" baseline="0">
          <a:ln>
            <a:noFill/>
          </a:ln>
          <a:solidFill>
            <a:srgbClr val="625B48"/>
          </a:solidFill>
          <a:uFillTx/>
          <a:latin typeface="Didot"/>
          <a:ea typeface="Didot"/>
          <a:cs typeface="Didot"/>
          <a:sym typeface="Didot"/>
        </a:defRPr>
      </a:lvl5pPr>
      <a:lvl6pPr marL="2286000" marR="0" indent="-381000" algn="l" defTabSz="584200" rtl="0" latinLnBrk="0">
        <a:lnSpc>
          <a:spcPct val="100000"/>
        </a:lnSpc>
        <a:spcBef>
          <a:spcPts val="3200"/>
        </a:spcBef>
        <a:spcAft>
          <a:spcPts val="0"/>
        </a:spcAft>
        <a:buClrTx/>
        <a:buSzPct val="40000"/>
        <a:buFontTx/>
        <a:buBlip>
          <a:blip r:embed="rId14"/>
        </a:buBlip>
        <a:tabLst/>
        <a:defRPr sz="3600" b="0" i="0" u="none" strike="noStrike" cap="none" spc="0" baseline="0">
          <a:ln>
            <a:noFill/>
          </a:ln>
          <a:solidFill>
            <a:srgbClr val="625B48"/>
          </a:solidFill>
          <a:uFillTx/>
          <a:latin typeface="Didot"/>
          <a:ea typeface="Didot"/>
          <a:cs typeface="Didot"/>
          <a:sym typeface="Didot"/>
        </a:defRPr>
      </a:lvl6pPr>
      <a:lvl7pPr marL="2667000" marR="0" indent="-381000" algn="l" defTabSz="584200" rtl="0" latinLnBrk="0">
        <a:lnSpc>
          <a:spcPct val="100000"/>
        </a:lnSpc>
        <a:spcBef>
          <a:spcPts val="3200"/>
        </a:spcBef>
        <a:spcAft>
          <a:spcPts val="0"/>
        </a:spcAft>
        <a:buClrTx/>
        <a:buSzPct val="40000"/>
        <a:buFontTx/>
        <a:buBlip>
          <a:blip r:embed="rId14"/>
        </a:buBlip>
        <a:tabLst/>
        <a:defRPr sz="3600" b="0" i="0" u="none" strike="noStrike" cap="none" spc="0" baseline="0">
          <a:ln>
            <a:noFill/>
          </a:ln>
          <a:solidFill>
            <a:srgbClr val="625B48"/>
          </a:solidFill>
          <a:uFillTx/>
          <a:latin typeface="Didot"/>
          <a:ea typeface="Didot"/>
          <a:cs typeface="Didot"/>
          <a:sym typeface="Didot"/>
        </a:defRPr>
      </a:lvl7pPr>
      <a:lvl8pPr marL="3048000" marR="0" indent="-381000" algn="l" defTabSz="584200" rtl="0" latinLnBrk="0">
        <a:lnSpc>
          <a:spcPct val="100000"/>
        </a:lnSpc>
        <a:spcBef>
          <a:spcPts val="3200"/>
        </a:spcBef>
        <a:spcAft>
          <a:spcPts val="0"/>
        </a:spcAft>
        <a:buClrTx/>
        <a:buSzPct val="40000"/>
        <a:buFontTx/>
        <a:buBlip>
          <a:blip r:embed="rId14"/>
        </a:buBlip>
        <a:tabLst/>
        <a:defRPr sz="3600" b="0" i="0" u="none" strike="noStrike" cap="none" spc="0" baseline="0">
          <a:ln>
            <a:noFill/>
          </a:ln>
          <a:solidFill>
            <a:srgbClr val="625B48"/>
          </a:solidFill>
          <a:uFillTx/>
          <a:latin typeface="Didot"/>
          <a:ea typeface="Didot"/>
          <a:cs typeface="Didot"/>
          <a:sym typeface="Didot"/>
        </a:defRPr>
      </a:lvl8pPr>
      <a:lvl9pPr marL="3429000" marR="0" indent="-381000" algn="l" defTabSz="584200" rtl="0" latinLnBrk="0">
        <a:lnSpc>
          <a:spcPct val="100000"/>
        </a:lnSpc>
        <a:spcBef>
          <a:spcPts val="3200"/>
        </a:spcBef>
        <a:spcAft>
          <a:spcPts val="0"/>
        </a:spcAft>
        <a:buClrTx/>
        <a:buSzPct val="40000"/>
        <a:buFontTx/>
        <a:buBlip>
          <a:blip r:embed="rId14"/>
        </a:buBlip>
        <a:tabLst/>
        <a:defRPr sz="3600" b="0" i="0" u="none" strike="noStrike" cap="none" spc="0" baseline="0">
          <a:ln>
            <a:noFill/>
          </a:ln>
          <a:solidFill>
            <a:srgbClr val="625B48"/>
          </a:solidFill>
          <a:uFillTx/>
          <a:latin typeface="Didot"/>
          <a:ea typeface="Didot"/>
          <a:cs typeface="Didot"/>
          <a:sym typeface="Didot"/>
        </a:defRPr>
      </a:lvl9pPr>
    </p:bodyStyle>
    <p:otherStyle>
      <a:lvl1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1pPr>
      <a:lvl2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2pPr>
      <a:lvl3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3pPr>
      <a:lvl4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4pPr>
      <a:lvl5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5pPr>
      <a:lvl6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6pPr>
      <a:lvl7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7pPr>
      <a:lvl8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8pPr>
      <a:lvl9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3.tif"/><Relationship Id="rId4" Type="http://schemas.openxmlformats.org/officeDocument/2006/relationships/image" Target="../media/image12.tif"/></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8.tif"/><Relationship Id="rId4" Type="http://schemas.openxmlformats.org/officeDocument/2006/relationships/image" Target="../media/image17.tif"/></Relationships>
</file>

<file path=ppt/slides/_rels/slide15.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tif"/></Relationships>
</file>

<file path=ppt/slides/_rels/slide20.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maximizingstewardship.net/" TargetMode="External"/><Relationship Id="rId2" Type="http://schemas.openxmlformats.org/officeDocument/2006/relationships/image" Target="../media/image25.jpe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medicare.gov/what-medicare-covers/your-medicare-coverage-choices"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www.consumerreports.org/cro/2012/09/managing-medicare/index.ht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2.png"/>
          <p:cNvPicPr>
            <a:picLocks noGrp="1" noChangeAspect="1"/>
          </p:cNvPicPr>
          <p:nvPr>
            <p:ph type="pic" idx="13"/>
          </p:nvPr>
        </p:nvPicPr>
        <p:blipFill>
          <a:blip r:embed="rId2"/>
          <a:stretch>
            <a:fillRect/>
          </a:stretch>
        </p:blipFill>
        <p:spPr>
          <a:xfrm>
            <a:off x="2833742" y="401292"/>
            <a:ext cx="7734675" cy="5682894"/>
          </a:xfrm>
          <a:prstGeom prst="rect">
            <a:avLst/>
          </a:prstGeom>
        </p:spPr>
      </p:pic>
      <p:sp>
        <p:nvSpPr>
          <p:cNvPr id="120" name="Shape 120"/>
          <p:cNvSpPr>
            <a:spLocks noGrp="1"/>
          </p:cNvSpPr>
          <p:nvPr>
            <p:ph type="title"/>
          </p:nvPr>
        </p:nvSpPr>
        <p:spPr>
          <a:prstGeom prst="rect">
            <a:avLst/>
          </a:prstGeom>
        </p:spPr>
        <p:txBody>
          <a:bodyPr/>
          <a:lstStyle/>
          <a:p>
            <a:r>
              <a:rPr dirty="0"/>
              <a:t>Estate Planning</a:t>
            </a:r>
          </a:p>
        </p:txBody>
      </p:sp>
      <p:sp>
        <p:nvSpPr>
          <p:cNvPr id="121" name="Shape 121"/>
          <p:cNvSpPr>
            <a:spLocks noGrp="1"/>
          </p:cNvSpPr>
          <p:nvPr>
            <p:ph type="body" sz="quarter" idx="1"/>
          </p:nvPr>
        </p:nvSpPr>
        <p:spPr>
          <a:xfrm>
            <a:off x="1104900" y="7632700"/>
            <a:ext cx="10795000" cy="1124934"/>
          </a:xfrm>
          <a:prstGeom prst="rect">
            <a:avLst/>
          </a:prstGeom>
        </p:spPr>
        <p:txBody>
          <a:bodyPr>
            <a:normAutofit fontScale="85000" lnSpcReduction="20000"/>
          </a:bodyPr>
          <a:lstStyle>
            <a:lvl1pPr defTabSz="438150">
              <a:defRPr sz="3000"/>
            </a:lvl1pPr>
          </a:lstStyle>
          <a:p>
            <a:r>
              <a:rPr lang="en-US" dirty="0"/>
              <a:t>Session </a:t>
            </a:r>
            <a:r>
              <a:rPr dirty="0"/>
              <a:t>2</a:t>
            </a:r>
          </a:p>
        </p:txBody>
      </p:sp>
      <p:sp>
        <p:nvSpPr>
          <p:cNvPr id="2" name="TextBox 1">
            <a:extLst>
              <a:ext uri="{FF2B5EF4-FFF2-40B4-BE49-F238E27FC236}">
                <a16:creationId xmlns:a16="http://schemas.microsoft.com/office/drawing/2014/main" id="{520C0919-5AD6-DAF5-C000-1D081F3AB922}"/>
              </a:ext>
            </a:extLst>
          </p:cNvPr>
          <p:cNvSpPr txBox="1"/>
          <p:nvPr/>
        </p:nvSpPr>
        <p:spPr>
          <a:xfrm>
            <a:off x="4562586" y="8413692"/>
            <a:ext cx="4466218" cy="9951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a:r>
              <a:rPr lang="en-US" sz="1800" dirty="0"/>
              <a:t>Brad &amp; Andrea Jack, Lyle Weber  © 2022</a:t>
            </a:r>
          </a:p>
          <a:p>
            <a:pPr marL="0" marR="0" indent="0" algn="ctr" defTabSz="584200" rtl="0" fontAlgn="auto" latinLnBrk="0" hangingPunct="0">
              <a:lnSpc>
                <a:spcPct val="100000"/>
              </a:lnSpc>
              <a:spcBef>
                <a:spcPts val="0"/>
              </a:spcBef>
              <a:spcAft>
                <a:spcPts val="0"/>
              </a:spcAft>
              <a:buClrTx/>
              <a:buSzTx/>
              <a:buFontTx/>
              <a:buNone/>
              <a:tabLst/>
            </a:pPr>
            <a:endParaRPr kumimoji="0" lang="en-US" sz="4000" b="0" i="0" u="none" strike="noStrike" cap="none" spc="0" normalizeH="0" baseline="0" dirty="0">
              <a:ln>
                <a:noFill/>
              </a:ln>
              <a:solidFill>
                <a:srgbClr val="625B48"/>
              </a:solidFill>
              <a:effectLst/>
              <a:uFillTx/>
              <a:latin typeface="+mn-lt"/>
              <a:ea typeface="+mn-ea"/>
              <a:cs typeface="+mn-cs"/>
              <a:sym typeface="Helvetica"/>
            </a:endParaRPr>
          </a:p>
        </p:txBody>
      </p:sp>
      <p:pic>
        <p:nvPicPr>
          <p:cNvPr id="4" name="Picture 3" descr="A picture containing font, text, green, graphics&#10;&#10;Description automatically generated">
            <a:extLst>
              <a:ext uri="{FF2B5EF4-FFF2-40B4-BE49-F238E27FC236}">
                <a16:creationId xmlns:a16="http://schemas.microsoft.com/office/drawing/2014/main" id="{097740AD-3DC0-4D38-698A-F4FC14986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8804" y="8304663"/>
            <a:ext cx="1874520" cy="55485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image12.tif"/>
          <p:cNvPicPr>
            <a:picLocks noGrp="1" noChangeAspect="1"/>
          </p:cNvPicPr>
          <p:nvPr>
            <p:ph type="pic" idx="13"/>
          </p:nvPr>
        </p:nvPicPr>
        <p:blipFill>
          <a:blip r:embed="rId3">
            <a:alphaModFix amt="87830"/>
          </a:blip>
          <a:srcRect l="6131" r="6131"/>
          <a:stretch>
            <a:fillRect/>
          </a:stretch>
        </p:blipFill>
        <p:spPr>
          <a:xfrm>
            <a:off x="-1" y="-86462"/>
            <a:ext cx="13004801" cy="9753600"/>
          </a:xfrm>
          <a:prstGeom prst="rect">
            <a:avLst/>
          </a:prstGeom>
        </p:spPr>
      </p:pic>
      <p:sp>
        <p:nvSpPr>
          <p:cNvPr id="189" name="Shape 189"/>
          <p:cNvSpPr/>
          <p:nvPr/>
        </p:nvSpPr>
        <p:spPr>
          <a:xfrm>
            <a:off x="198227" y="229796"/>
            <a:ext cx="8751648" cy="7745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defRPr sz="4200">
                <a:latin typeface="Didot"/>
                <a:ea typeface="Didot"/>
                <a:cs typeface="Didot"/>
                <a:sym typeface="Didot"/>
              </a:defRPr>
            </a:lvl1pPr>
          </a:lstStyle>
          <a:p>
            <a:r>
              <a:t>Three basic options to choose from:</a:t>
            </a:r>
          </a:p>
        </p:txBody>
      </p:sp>
      <p:sp>
        <p:nvSpPr>
          <p:cNvPr id="190" name="Shape 190"/>
          <p:cNvSpPr/>
          <p:nvPr/>
        </p:nvSpPr>
        <p:spPr>
          <a:xfrm>
            <a:off x="1799840" y="1320652"/>
            <a:ext cx="11687299" cy="194925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l">
              <a:defRPr b="1">
                <a:latin typeface="Didot"/>
                <a:ea typeface="Didot"/>
                <a:cs typeface="Didot"/>
                <a:sym typeface="Didot"/>
              </a:defRPr>
            </a:pPr>
            <a:r>
              <a:rPr dirty="0"/>
              <a:t>No Will</a:t>
            </a:r>
          </a:p>
          <a:p>
            <a:pPr lvl="8" indent="1828800" algn="l">
              <a:defRPr b="1">
                <a:latin typeface="Didot"/>
                <a:ea typeface="Didot"/>
                <a:cs typeface="Didot"/>
                <a:sym typeface="Didot"/>
              </a:defRPr>
            </a:pPr>
            <a:r>
              <a:rPr dirty="0"/>
              <a:t>    Having a Will</a:t>
            </a:r>
            <a:endParaRPr lang="en-US" dirty="0"/>
          </a:p>
          <a:p>
            <a:pPr lvl="8" indent="1828800" algn="l">
              <a:defRPr b="1">
                <a:latin typeface="Didot"/>
                <a:ea typeface="Didot"/>
                <a:cs typeface="Didot"/>
                <a:sym typeface="Didot"/>
              </a:defRPr>
            </a:pPr>
            <a:r>
              <a:rPr lang="en-US" dirty="0"/>
              <a:t>                              A Will &amp; a Trust</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image5.png"/>
          <p:cNvPicPr>
            <a:picLocks noGrp="1" noChangeAspect="1"/>
          </p:cNvPicPr>
          <p:nvPr>
            <p:ph type="pic" idx="13"/>
          </p:nvPr>
        </p:nvPicPr>
        <p:blipFill>
          <a:blip r:embed="rId3"/>
          <a:srcRect l="333" r="333"/>
          <a:stretch>
            <a:fillRect/>
          </a:stretch>
        </p:blipFill>
        <p:spPr>
          <a:xfrm>
            <a:off x="8070534" y="655489"/>
            <a:ext cx="4389293" cy="4030733"/>
          </a:xfrm>
          <a:prstGeom prst="rect">
            <a:avLst/>
          </a:prstGeom>
        </p:spPr>
      </p:pic>
      <p:pic>
        <p:nvPicPr>
          <p:cNvPr id="141" name="image4.tif"/>
          <p:cNvPicPr>
            <a:picLocks noGrp="1" noChangeAspect="1"/>
          </p:cNvPicPr>
          <p:nvPr>
            <p:ph type="pic" idx="14"/>
          </p:nvPr>
        </p:nvPicPr>
        <p:blipFill>
          <a:blip r:embed="rId4"/>
          <a:srcRect l="27919" t="66" r="194" b="65"/>
          <a:stretch>
            <a:fillRect/>
          </a:stretch>
        </p:blipFill>
        <p:spPr>
          <a:xfrm>
            <a:off x="8070533" y="4836609"/>
            <a:ext cx="4389342" cy="4043141"/>
          </a:xfrm>
          <a:prstGeom prst="rect">
            <a:avLst/>
          </a:prstGeom>
        </p:spPr>
      </p:pic>
      <p:pic>
        <p:nvPicPr>
          <p:cNvPr id="142" name="image5.tif"/>
          <p:cNvPicPr>
            <a:picLocks noGrp="1" noChangeAspect="1"/>
          </p:cNvPicPr>
          <p:nvPr>
            <p:ph type="pic" idx="15"/>
          </p:nvPr>
        </p:nvPicPr>
        <p:blipFill>
          <a:blip r:embed="rId5">
            <a:alphaModFix amt="75199"/>
          </a:blip>
          <a:srcRect l="21042" r="21041"/>
          <a:stretch>
            <a:fillRect/>
          </a:stretch>
        </p:blipFill>
        <p:spPr>
          <a:xfrm>
            <a:off x="547090" y="536077"/>
            <a:ext cx="7365437" cy="8585322"/>
          </a:xfrm>
          <a:prstGeom prst="rect">
            <a:avLst/>
          </a:prstGeom>
        </p:spPr>
      </p:pic>
      <p:sp>
        <p:nvSpPr>
          <p:cNvPr id="143" name="Shape 143"/>
          <p:cNvSpPr>
            <a:spLocks noGrp="1"/>
          </p:cNvSpPr>
          <p:nvPr>
            <p:ph type="title" idx="4294967295"/>
          </p:nvPr>
        </p:nvSpPr>
        <p:spPr>
          <a:xfrm>
            <a:off x="-1365092" y="204721"/>
            <a:ext cx="10795001" cy="2362202"/>
          </a:xfrm>
          <a:prstGeom prst="rect">
            <a:avLst/>
          </a:prstGeom>
        </p:spPr>
        <p:txBody>
          <a:bodyPr/>
          <a:lstStyle>
            <a:lvl1pPr>
              <a:defRPr sz="5000">
                <a:solidFill>
                  <a:srgbClr val="FFFFFF"/>
                </a:solidFill>
              </a:defRPr>
            </a:lvl1pPr>
          </a:lstStyle>
          <a:p>
            <a:r>
              <a:rPr lang="en-US" dirty="0"/>
              <a:t>Components of a Trust</a:t>
            </a:r>
            <a:endParaRPr dirty="0"/>
          </a:p>
        </p:txBody>
      </p:sp>
      <p:sp>
        <p:nvSpPr>
          <p:cNvPr id="144" name="Shape 144"/>
          <p:cNvSpPr>
            <a:spLocks noGrp="1"/>
          </p:cNvSpPr>
          <p:nvPr>
            <p:ph type="body" sz="half" idx="4294967295"/>
          </p:nvPr>
        </p:nvSpPr>
        <p:spPr>
          <a:xfrm>
            <a:off x="3597371" y="2957328"/>
            <a:ext cx="4630249" cy="5756127"/>
          </a:xfrm>
          <a:prstGeom prst="rect">
            <a:avLst/>
          </a:prstGeom>
        </p:spPr>
        <p:txBody>
          <a:bodyPr/>
          <a:lstStyle/>
          <a:p>
            <a:pPr marL="360947" indent="-360947">
              <a:spcBef>
                <a:spcPts val="2800"/>
              </a:spcBef>
              <a:buSzPct val="100000"/>
              <a:buChar char="•"/>
              <a:defRPr>
                <a:solidFill>
                  <a:srgbClr val="FFFFFF"/>
                </a:solidFill>
              </a:defRPr>
            </a:pPr>
            <a:r>
              <a:rPr dirty="0"/>
              <a:t>The one who creates it</a:t>
            </a:r>
          </a:p>
          <a:p>
            <a:pPr marL="360947" indent="-360947">
              <a:spcBef>
                <a:spcPts val="2800"/>
              </a:spcBef>
              <a:buSzPct val="100000"/>
              <a:buChar char="•"/>
              <a:defRPr>
                <a:solidFill>
                  <a:srgbClr val="FFFFFF"/>
                </a:solidFill>
              </a:defRPr>
            </a:pPr>
            <a:r>
              <a:rPr dirty="0"/>
              <a:t>What is held in a trust</a:t>
            </a:r>
            <a:r>
              <a:rPr lang="en-US" dirty="0"/>
              <a:t>?</a:t>
            </a:r>
            <a:endParaRPr dirty="0"/>
          </a:p>
          <a:p>
            <a:pPr marL="360947" indent="-360947">
              <a:spcBef>
                <a:spcPts val="2800"/>
              </a:spcBef>
              <a:buSzPct val="100000"/>
              <a:buChar char="•"/>
              <a:defRPr>
                <a:solidFill>
                  <a:srgbClr val="FFFFFF"/>
                </a:solidFill>
              </a:defRPr>
            </a:pPr>
            <a:r>
              <a:rPr dirty="0"/>
              <a:t>Who manages it</a:t>
            </a:r>
            <a:r>
              <a:rPr lang="en-US" dirty="0"/>
              <a:t>?</a:t>
            </a:r>
            <a:endParaRPr dirty="0"/>
          </a:p>
          <a:p>
            <a:pPr marL="360947" indent="-360947">
              <a:spcBef>
                <a:spcPts val="2800"/>
              </a:spcBef>
              <a:buSzPct val="100000"/>
              <a:buChar char="•"/>
              <a:defRPr>
                <a:solidFill>
                  <a:srgbClr val="FFFFFF"/>
                </a:solidFill>
              </a:defRPr>
            </a:pPr>
            <a:r>
              <a:rPr dirty="0"/>
              <a:t>The purpose:             for the beneficiary</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image3.jpeg"/>
          <p:cNvPicPr>
            <a:picLocks noGrp="1" noChangeAspect="1"/>
          </p:cNvPicPr>
          <p:nvPr>
            <p:ph type="pic" idx="13"/>
          </p:nvPr>
        </p:nvPicPr>
        <p:blipFill>
          <a:blip r:embed="rId3"/>
          <a:stretch>
            <a:fillRect/>
          </a:stretch>
        </p:blipFill>
        <p:spPr>
          <a:prstGeom prst="rect">
            <a:avLst/>
          </a:prstGeom>
        </p:spPr>
      </p:pic>
      <p:sp>
        <p:nvSpPr>
          <p:cNvPr id="175" name="Shape 175"/>
          <p:cNvSpPr/>
          <p:nvPr/>
        </p:nvSpPr>
        <p:spPr>
          <a:xfrm>
            <a:off x="932261" y="3168131"/>
            <a:ext cx="11656485" cy="1610969"/>
          </a:xfrm>
          <a:prstGeom prst="rect">
            <a:avLst/>
          </a:prstGeom>
          <a:ln w="12700">
            <a:miter lim="400000"/>
          </a:ln>
          <a:effectLst>
            <a:outerShdw blurRad="177800" dist="75690" dir="16200000" rotWithShape="0">
              <a:srgbClr val="000000">
                <a:alpha val="86728"/>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p>
            <a:pPr>
              <a:defRPr sz="4800">
                <a:solidFill>
                  <a:srgbClr val="FCEABE"/>
                </a:solidFill>
                <a:latin typeface="Didot"/>
                <a:ea typeface="Didot"/>
                <a:cs typeface="Didot"/>
                <a:sym typeface="Didot"/>
              </a:defRPr>
            </a:pPr>
            <a:r>
              <a:rPr dirty="0"/>
              <a:t>A trust </a:t>
            </a:r>
            <a:r>
              <a:rPr lang="en-US" dirty="0"/>
              <a:t>might be</a:t>
            </a:r>
            <a:r>
              <a:rPr dirty="0"/>
              <a:t> preferred in </a:t>
            </a:r>
            <a:r>
              <a:rPr lang="en-US" dirty="0"/>
              <a:t>some states</a:t>
            </a:r>
            <a:endParaRPr dirty="0"/>
          </a:p>
          <a:p>
            <a:pPr>
              <a:defRPr sz="4800">
                <a:solidFill>
                  <a:srgbClr val="FCEABE"/>
                </a:solidFill>
                <a:latin typeface="Didot"/>
                <a:ea typeface="Didot"/>
                <a:cs typeface="Didot"/>
                <a:sym typeface="Didot"/>
              </a:defRPr>
            </a:pPr>
            <a:r>
              <a:rPr dirty="0"/>
              <a:t>when…</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image4.jpeg"/>
          <p:cNvPicPr>
            <a:picLocks noGrp="1" noChangeAspect="1"/>
          </p:cNvPicPr>
          <p:nvPr>
            <p:ph type="pic" idx="13"/>
          </p:nvPr>
        </p:nvPicPr>
        <p:blipFill>
          <a:blip r:embed="rId3"/>
          <a:stretch>
            <a:fillRect/>
          </a:stretch>
        </p:blipFill>
        <p:spPr>
          <a:prstGeom prst="rect">
            <a:avLst/>
          </a:prstGeom>
        </p:spPr>
      </p:pic>
      <p:sp>
        <p:nvSpPr>
          <p:cNvPr id="178" name="Shape 178"/>
          <p:cNvSpPr/>
          <p:nvPr/>
        </p:nvSpPr>
        <p:spPr>
          <a:xfrm>
            <a:off x="307379" y="682184"/>
            <a:ext cx="11656484" cy="7771689"/>
          </a:xfrm>
          <a:prstGeom prst="rect">
            <a:avLst/>
          </a:prstGeom>
          <a:ln w="12700">
            <a:miter lim="400000"/>
          </a:ln>
          <a:effectLst>
            <a:outerShdw blurRad="177800" dist="75690" dir="16200000" rotWithShape="0">
              <a:srgbClr val="000000">
                <a:alpha val="86728"/>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p>
            <a:pPr marL="441156" indent="-441156" algn="l">
              <a:buSzPct val="100000"/>
              <a:buChar char="•"/>
              <a:defRPr sz="4400">
                <a:solidFill>
                  <a:srgbClr val="FCEABE"/>
                </a:solidFill>
                <a:latin typeface="Didot"/>
                <a:ea typeface="Didot"/>
                <a:cs typeface="Didot"/>
                <a:sym typeface="Didot"/>
              </a:defRPr>
            </a:pPr>
            <a:r>
              <a:rPr dirty="0"/>
              <a:t>You own property in another state</a:t>
            </a:r>
          </a:p>
          <a:p>
            <a:pPr algn="l">
              <a:defRPr sz="4400">
                <a:solidFill>
                  <a:srgbClr val="FCEABE"/>
                </a:solidFill>
                <a:latin typeface="Didot"/>
                <a:ea typeface="Didot"/>
                <a:cs typeface="Didot"/>
                <a:sym typeface="Didot"/>
              </a:defRPr>
            </a:pPr>
            <a:endParaRPr dirty="0"/>
          </a:p>
          <a:p>
            <a:pPr marL="441156" indent="-441156" algn="l">
              <a:buSzPct val="100000"/>
              <a:buChar char="•"/>
              <a:defRPr sz="4400">
                <a:solidFill>
                  <a:srgbClr val="FCEABE"/>
                </a:solidFill>
                <a:latin typeface="Didot"/>
                <a:ea typeface="Didot"/>
                <a:cs typeface="Didot"/>
                <a:sym typeface="Didot"/>
              </a:defRPr>
            </a:pPr>
            <a:r>
              <a:rPr dirty="0"/>
              <a:t>Influence from future heirs</a:t>
            </a:r>
          </a:p>
          <a:p>
            <a:pPr algn="l">
              <a:defRPr sz="4400">
                <a:solidFill>
                  <a:srgbClr val="FCEABE"/>
                </a:solidFill>
                <a:latin typeface="Didot"/>
                <a:ea typeface="Didot"/>
                <a:cs typeface="Didot"/>
                <a:sym typeface="Didot"/>
              </a:defRPr>
            </a:pPr>
            <a:endParaRPr dirty="0"/>
          </a:p>
          <a:p>
            <a:pPr marL="441156" indent="-441156" algn="l">
              <a:buSzPct val="100000"/>
              <a:buChar char="•"/>
              <a:defRPr sz="4400">
                <a:solidFill>
                  <a:srgbClr val="FCEABE"/>
                </a:solidFill>
                <a:latin typeface="Didot"/>
                <a:ea typeface="Didot"/>
                <a:cs typeface="Didot"/>
                <a:sym typeface="Didot"/>
              </a:defRPr>
            </a:pPr>
            <a:r>
              <a:rPr dirty="0"/>
              <a:t>Avoid</a:t>
            </a:r>
            <a:r>
              <a:rPr lang="en-US" dirty="0"/>
              <a:t>s</a:t>
            </a:r>
            <a:r>
              <a:rPr dirty="0"/>
              <a:t> probate </a:t>
            </a:r>
          </a:p>
          <a:p>
            <a:pPr algn="l">
              <a:defRPr sz="4400">
                <a:solidFill>
                  <a:srgbClr val="FCEABE"/>
                </a:solidFill>
                <a:latin typeface="Didot"/>
                <a:ea typeface="Didot"/>
                <a:cs typeface="Didot"/>
                <a:sym typeface="Didot"/>
              </a:defRPr>
            </a:pPr>
            <a:endParaRPr dirty="0"/>
          </a:p>
          <a:p>
            <a:pPr marL="441156" indent="-441156" algn="l">
              <a:buSzPct val="100000"/>
              <a:buChar char="•"/>
              <a:defRPr sz="4400">
                <a:solidFill>
                  <a:srgbClr val="FCEABE"/>
                </a:solidFill>
                <a:latin typeface="Didot"/>
                <a:ea typeface="Didot"/>
                <a:cs typeface="Didot"/>
                <a:sym typeface="Didot"/>
              </a:defRPr>
            </a:pPr>
            <a:r>
              <a:rPr dirty="0"/>
              <a:t>Estate exceeds $</a:t>
            </a:r>
            <a:r>
              <a:rPr lang="en-US" dirty="0">
                <a:latin typeface="+mj-lt"/>
              </a:rPr>
              <a:t>12.92 Million (2023)</a:t>
            </a:r>
            <a:endParaRPr dirty="0"/>
          </a:p>
          <a:p>
            <a:pPr algn="l">
              <a:defRPr sz="4400">
                <a:solidFill>
                  <a:srgbClr val="FCEABE"/>
                </a:solidFill>
                <a:latin typeface="Didot"/>
                <a:ea typeface="Didot"/>
                <a:cs typeface="Didot"/>
                <a:sym typeface="Didot"/>
              </a:defRPr>
            </a:pPr>
            <a:endParaRPr dirty="0"/>
          </a:p>
          <a:p>
            <a:pPr marL="441156" indent="-441156" algn="l">
              <a:buSzPct val="100000"/>
              <a:buChar char="•"/>
              <a:defRPr sz="4400">
                <a:solidFill>
                  <a:srgbClr val="FCEABE"/>
                </a:solidFill>
                <a:latin typeface="Didot"/>
                <a:ea typeface="Didot"/>
                <a:cs typeface="Didot"/>
                <a:sym typeface="Didot"/>
              </a:defRPr>
            </a:pPr>
            <a:r>
              <a:rPr dirty="0"/>
              <a:t>You have a child or heir with a disability</a:t>
            </a:r>
          </a:p>
          <a:p>
            <a:pPr algn="l">
              <a:defRPr sz="4400">
                <a:solidFill>
                  <a:srgbClr val="FCEABE"/>
                </a:solidFill>
                <a:latin typeface="Didot"/>
                <a:ea typeface="Didot"/>
                <a:cs typeface="Didot"/>
                <a:sym typeface="Didot"/>
              </a:defRPr>
            </a:pPr>
            <a:endParaRPr dirty="0"/>
          </a:p>
          <a:p>
            <a:pPr marL="441156" indent="-441156" algn="l">
              <a:buSzPct val="100000"/>
              <a:buChar char="•"/>
              <a:defRPr sz="4400">
                <a:solidFill>
                  <a:srgbClr val="FCEABE"/>
                </a:solidFill>
                <a:latin typeface="Didot"/>
                <a:ea typeface="Didot"/>
                <a:cs typeface="Didot"/>
                <a:sym typeface="Didot"/>
              </a:defRPr>
            </a:pPr>
            <a:r>
              <a:rPr dirty="0"/>
              <a:t>Previously married</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thruBlk="1"/>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p:cNvSpPr>
          <p:nvPr>
            <p:ph type="title"/>
          </p:nvPr>
        </p:nvSpPr>
        <p:spPr>
          <a:xfrm>
            <a:off x="-1381046" y="-162058"/>
            <a:ext cx="8772305" cy="2164060"/>
          </a:xfrm>
          <a:prstGeom prst="rect">
            <a:avLst/>
          </a:prstGeom>
        </p:spPr>
        <p:txBody>
          <a:bodyPr/>
          <a:lstStyle>
            <a:lvl1pPr>
              <a:defRPr sz="4900"/>
            </a:lvl1pPr>
          </a:lstStyle>
          <a:p>
            <a:r>
              <a:t>Trust Ownership</a:t>
            </a:r>
          </a:p>
        </p:txBody>
      </p:sp>
      <p:sp>
        <p:nvSpPr>
          <p:cNvPr id="150" name="Shape 150"/>
          <p:cNvSpPr/>
          <p:nvPr/>
        </p:nvSpPr>
        <p:spPr>
          <a:xfrm>
            <a:off x="-654908" y="1305038"/>
            <a:ext cx="13085806" cy="117981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defRPr sz="3500">
                <a:latin typeface="Didot"/>
                <a:ea typeface="Didot"/>
                <a:cs typeface="Didot"/>
                <a:sym typeface="Didot"/>
              </a:defRPr>
            </a:lvl1pPr>
          </a:lstStyle>
          <a:p>
            <a:r>
              <a:rPr lang="en-US" dirty="0"/>
              <a:t>The title to property must be transferred into a trust </a:t>
            </a:r>
          </a:p>
          <a:p>
            <a:r>
              <a:rPr lang="en-US" dirty="0"/>
              <a:t>for it to take effect.</a:t>
            </a:r>
            <a:endParaRPr dirty="0"/>
          </a:p>
        </p:txBody>
      </p:sp>
      <p:sp>
        <p:nvSpPr>
          <p:cNvPr id="151" name="Shape 151"/>
          <p:cNvSpPr/>
          <p:nvPr/>
        </p:nvSpPr>
        <p:spPr>
          <a:xfrm>
            <a:off x="-568411" y="2484848"/>
            <a:ext cx="8195345" cy="8330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a:defRPr sz="4900">
                <a:solidFill>
                  <a:srgbClr val="85604A"/>
                </a:solidFill>
                <a:latin typeface="Didot"/>
                <a:ea typeface="Didot"/>
                <a:cs typeface="Didot"/>
                <a:sym typeface="Didot"/>
              </a:defRPr>
            </a:lvl1pPr>
          </a:lstStyle>
          <a:p>
            <a:r>
              <a:rPr dirty="0"/>
              <a:t>Trust</a:t>
            </a:r>
            <a:r>
              <a:rPr lang="en-US" dirty="0"/>
              <a:t>s</a:t>
            </a:r>
            <a:r>
              <a:rPr dirty="0"/>
              <a:t> and Creditors</a:t>
            </a:r>
          </a:p>
        </p:txBody>
      </p:sp>
      <p:sp>
        <p:nvSpPr>
          <p:cNvPr id="152" name="Shape 152"/>
          <p:cNvSpPr/>
          <p:nvPr/>
        </p:nvSpPr>
        <p:spPr>
          <a:xfrm>
            <a:off x="729067" y="3299647"/>
            <a:ext cx="11158504" cy="117981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lgn="l">
              <a:defRPr sz="3500">
                <a:latin typeface="Didot"/>
                <a:ea typeface="Didot"/>
                <a:cs typeface="Didot"/>
                <a:sym typeface="Didot"/>
              </a:defRPr>
            </a:pPr>
            <a:r>
              <a:rPr dirty="0"/>
              <a:t>Creditors can win lawsuits against you and your trust</a:t>
            </a:r>
            <a:r>
              <a:rPr lang="en-US" dirty="0"/>
              <a:t>.</a:t>
            </a:r>
            <a:endParaRPr dirty="0"/>
          </a:p>
          <a:p>
            <a:pPr algn="l">
              <a:defRPr sz="3500">
                <a:latin typeface="Didot"/>
                <a:ea typeface="Didot"/>
                <a:cs typeface="Didot"/>
                <a:sym typeface="Didot"/>
              </a:defRPr>
            </a:pPr>
            <a:r>
              <a:rPr lang="en-US" dirty="0"/>
              <a:t>It is c</a:t>
            </a:r>
            <a:r>
              <a:rPr dirty="0"/>
              <a:t>onsidered part of your estate when you die</a:t>
            </a:r>
            <a:r>
              <a:rPr lang="en-US" dirty="0"/>
              <a:t>.</a:t>
            </a:r>
            <a:endParaRPr dirty="0"/>
          </a:p>
        </p:txBody>
      </p:sp>
      <p:pic>
        <p:nvPicPr>
          <p:cNvPr id="153" name="image6.png"/>
          <p:cNvPicPr>
            <a:picLocks noChangeAspect="1"/>
          </p:cNvPicPr>
          <p:nvPr/>
        </p:nvPicPr>
        <p:blipFill>
          <a:blip r:embed="rId3">
            <a:alphaModFix amt="63630"/>
          </a:blip>
          <a:srcRect l="10224" t="5854" r="7916" b="5853"/>
          <a:stretch>
            <a:fillRect/>
          </a:stretch>
        </p:blipFill>
        <p:spPr>
          <a:xfrm>
            <a:off x="8345151" y="5392437"/>
            <a:ext cx="4250225" cy="3056125"/>
          </a:xfrm>
          <a:prstGeom prst="rect">
            <a:avLst/>
          </a:prstGeom>
          <a:ln w="12700">
            <a:miter lim="400000"/>
          </a:ln>
        </p:spPr>
      </p:pic>
      <p:pic>
        <p:nvPicPr>
          <p:cNvPr id="154" name="image7.tif"/>
          <p:cNvPicPr>
            <a:picLocks noChangeAspect="1"/>
          </p:cNvPicPr>
          <p:nvPr/>
        </p:nvPicPr>
        <p:blipFill>
          <a:blip r:embed="rId4">
            <a:alphaModFix amt="91499"/>
          </a:blip>
          <a:stretch>
            <a:fillRect/>
          </a:stretch>
        </p:blipFill>
        <p:spPr>
          <a:xfrm>
            <a:off x="4331165" y="5369524"/>
            <a:ext cx="4342470" cy="3101765"/>
          </a:xfrm>
          <a:prstGeom prst="rect">
            <a:avLst/>
          </a:prstGeom>
          <a:ln w="12700">
            <a:miter lim="400000"/>
          </a:ln>
        </p:spPr>
      </p:pic>
      <p:pic>
        <p:nvPicPr>
          <p:cNvPr id="155" name="image8.tif"/>
          <p:cNvPicPr>
            <a:picLocks noChangeAspect="1"/>
          </p:cNvPicPr>
          <p:nvPr/>
        </p:nvPicPr>
        <p:blipFill>
          <a:blip r:embed="rId5"/>
          <a:srcRect l="8909" r="8908"/>
          <a:stretch>
            <a:fillRect/>
          </a:stretch>
        </p:blipFill>
        <p:spPr>
          <a:xfrm>
            <a:off x="492850" y="5325960"/>
            <a:ext cx="3937899" cy="3188695"/>
          </a:xfrm>
          <a:prstGeom prst="rect">
            <a:avLst/>
          </a:prstGeom>
          <a:ln w="12700">
            <a:miter lim="400000"/>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image10.tif"/>
          <p:cNvPicPr>
            <a:picLocks noGrp="1" noChangeAspect="1"/>
          </p:cNvPicPr>
          <p:nvPr>
            <p:ph type="pic" idx="13"/>
          </p:nvPr>
        </p:nvPicPr>
        <p:blipFill>
          <a:blip r:embed="rId3">
            <a:alphaModFix amt="36445"/>
          </a:blip>
          <a:srcRect l="5555" r="5554"/>
          <a:stretch>
            <a:fillRect/>
          </a:stretch>
        </p:blipFill>
        <p:spPr>
          <a:xfrm>
            <a:off x="0" y="0"/>
            <a:ext cx="13004801" cy="9753600"/>
          </a:xfrm>
          <a:prstGeom prst="rect">
            <a:avLst/>
          </a:prstGeom>
        </p:spPr>
      </p:pic>
      <p:sp>
        <p:nvSpPr>
          <p:cNvPr id="171" name="Shape 171"/>
          <p:cNvSpPr/>
          <p:nvPr/>
        </p:nvSpPr>
        <p:spPr>
          <a:xfrm>
            <a:off x="6153384" y="2082800"/>
            <a:ext cx="5696914" cy="570412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l" defTabSz="457200">
              <a:defRPr sz="2800">
                <a:solidFill>
                  <a:srgbClr val="000000"/>
                </a:solidFill>
              </a:defRPr>
            </a:pPr>
            <a:endParaRPr dirty="0"/>
          </a:p>
          <a:p>
            <a:pPr algn="l" defTabSz="457200">
              <a:defRPr sz="1200">
                <a:solidFill>
                  <a:srgbClr val="000000"/>
                </a:solidFill>
              </a:defRPr>
            </a:pPr>
            <a:endParaRPr dirty="0"/>
          </a:p>
          <a:p>
            <a:pPr marL="260683" indent="-260683" algn="l" defTabSz="457200">
              <a:buSzPct val="100000"/>
              <a:buChar char="•"/>
              <a:defRPr sz="2700" b="1">
                <a:solidFill>
                  <a:srgbClr val="000000"/>
                </a:solidFill>
              </a:defRPr>
            </a:pPr>
            <a:r>
              <a:rPr dirty="0"/>
              <a:t>A trust can be contested</a:t>
            </a:r>
          </a:p>
          <a:p>
            <a:pPr algn="l" defTabSz="457200">
              <a:defRPr sz="2700" b="1">
                <a:solidFill>
                  <a:srgbClr val="000000"/>
                </a:solidFill>
              </a:defRPr>
            </a:pPr>
            <a:endParaRPr dirty="0"/>
          </a:p>
          <a:p>
            <a:pPr marL="260683" indent="-260683" algn="l" defTabSz="457200">
              <a:buSzPct val="100000"/>
              <a:buChar char="•"/>
              <a:defRPr sz="2700" b="1">
                <a:solidFill>
                  <a:srgbClr val="000000"/>
                </a:solidFill>
              </a:defRPr>
            </a:pPr>
            <a:r>
              <a:rPr dirty="0"/>
              <a:t>May cost money to </a:t>
            </a:r>
            <a:r>
              <a:rPr lang="en-US" dirty="0"/>
              <a:t>manage</a:t>
            </a:r>
            <a:endParaRPr dirty="0"/>
          </a:p>
          <a:p>
            <a:pPr algn="l" defTabSz="457200">
              <a:defRPr sz="2700" b="1">
                <a:solidFill>
                  <a:srgbClr val="000000"/>
                </a:solidFill>
              </a:defRPr>
            </a:pPr>
            <a:endParaRPr dirty="0"/>
          </a:p>
          <a:p>
            <a:pPr marL="260683" indent="-260683" algn="l" defTabSz="457200">
              <a:buSzPct val="100000"/>
              <a:buChar char="•"/>
              <a:defRPr sz="2700" b="1">
                <a:solidFill>
                  <a:srgbClr val="000000"/>
                </a:solidFill>
              </a:defRPr>
            </a:pPr>
            <a:r>
              <a:rPr dirty="0"/>
              <a:t>Does not protect against creditors</a:t>
            </a:r>
          </a:p>
          <a:p>
            <a:pPr algn="l" defTabSz="457200">
              <a:defRPr sz="2700" b="1">
                <a:solidFill>
                  <a:srgbClr val="000000"/>
                </a:solidFill>
              </a:defRPr>
            </a:pPr>
            <a:endParaRPr dirty="0"/>
          </a:p>
          <a:p>
            <a:pPr marL="260683" indent="-260683" algn="l" defTabSz="457200">
              <a:buSzPct val="100000"/>
              <a:buChar char="•"/>
              <a:defRPr sz="2700" b="1">
                <a:solidFill>
                  <a:srgbClr val="000000"/>
                </a:solidFill>
              </a:defRPr>
            </a:pPr>
            <a:r>
              <a:rPr dirty="0"/>
              <a:t>Do</a:t>
            </a:r>
            <a:r>
              <a:rPr lang="en-US" dirty="0"/>
              <a:t>es</a:t>
            </a:r>
            <a:r>
              <a:rPr dirty="0"/>
              <a:t> not escape federal estate tax threshold</a:t>
            </a:r>
            <a:r>
              <a:rPr lang="en-US" dirty="0"/>
              <a:t>s</a:t>
            </a:r>
            <a:endParaRPr dirty="0"/>
          </a:p>
          <a:p>
            <a:pPr algn="l" defTabSz="457200">
              <a:defRPr sz="2700" b="1">
                <a:solidFill>
                  <a:srgbClr val="000000"/>
                </a:solidFill>
              </a:defRPr>
            </a:pPr>
            <a:endParaRPr dirty="0"/>
          </a:p>
          <a:p>
            <a:pPr marL="260683" indent="-260683" algn="l" defTabSz="457200">
              <a:buSzPct val="100000"/>
              <a:buChar char="•"/>
              <a:defRPr sz="2700" b="1">
                <a:solidFill>
                  <a:srgbClr val="000000"/>
                </a:solidFill>
              </a:defRPr>
            </a:pPr>
            <a:r>
              <a:rPr dirty="0"/>
              <a:t>Could be included in </a:t>
            </a:r>
            <a:r>
              <a:rPr lang="en-US" dirty="0"/>
              <a:t>M</a:t>
            </a:r>
            <a:r>
              <a:rPr dirty="0"/>
              <a:t>edicare thresholds</a:t>
            </a:r>
          </a:p>
        </p:txBody>
      </p:sp>
      <p:sp>
        <p:nvSpPr>
          <p:cNvPr id="172" name="Shape 172"/>
          <p:cNvSpPr>
            <a:spLocks noGrp="1"/>
          </p:cNvSpPr>
          <p:nvPr>
            <p:ph type="title" idx="4294967295"/>
          </p:nvPr>
        </p:nvSpPr>
        <p:spPr>
          <a:xfrm>
            <a:off x="1904945" y="368618"/>
            <a:ext cx="10022108" cy="1389961"/>
          </a:xfrm>
          <a:prstGeom prst="rect">
            <a:avLst/>
          </a:prstGeom>
        </p:spPr>
        <p:txBody>
          <a:bodyPr anchor="b"/>
          <a:lstStyle>
            <a:lvl1pPr>
              <a:defRPr sz="4900" b="1">
                <a:solidFill>
                  <a:srgbClr val="22150E"/>
                </a:solidFill>
              </a:defRPr>
            </a:lvl1pPr>
          </a:lstStyle>
          <a:p>
            <a:r>
              <a:t>Notes about Living Trusts</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image14.tif"/>
          <p:cNvPicPr>
            <a:picLocks noGrp="1" noChangeAspect="1"/>
          </p:cNvPicPr>
          <p:nvPr>
            <p:ph type="pic" idx="13"/>
          </p:nvPr>
        </p:nvPicPr>
        <p:blipFill>
          <a:blip r:embed="rId3">
            <a:alphaModFix amt="80933"/>
          </a:blip>
          <a:srcRect l="12445" r="12444"/>
          <a:stretch>
            <a:fillRect/>
          </a:stretch>
        </p:blipFill>
        <p:spPr>
          <a:xfrm>
            <a:off x="0" y="0"/>
            <a:ext cx="13004801" cy="9753600"/>
          </a:xfrm>
          <a:prstGeom prst="rect">
            <a:avLst/>
          </a:prstGeom>
        </p:spPr>
      </p:pic>
      <p:sp>
        <p:nvSpPr>
          <p:cNvPr id="203" name="Shape 203"/>
          <p:cNvSpPr/>
          <p:nvPr/>
        </p:nvSpPr>
        <p:spPr>
          <a:xfrm>
            <a:off x="7879180" y="5152768"/>
            <a:ext cx="3567569"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defRPr b="1">
                <a:solidFill>
                  <a:srgbClr val="000000"/>
                </a:solidFill>
                <a:latin typeface="Didot"/>
                <a:ea typeface="Didot"/>
                <a:cs typeface="Didot"/>
                <a:sym typeface="Didot"/>
              </a:defRPr>
            </a:lvl1pPr>
          </a:lstStyle>
          <a:p>
            <a:r>
              <a:rPr lang="en-US" dirty="0"/>
              <a:t>Trust Benefits</a:t>
            </a:r>
            <a:endParaRPr dirty="0"/>
          </a:p>
        </p:txBody>
      </p:sp>
      <p:sp>
        <p:nvSpPr>
          <p:cNvPr id="204" name="Shape 204"/>
          <p:cNvSpPr/>
          <p:nvPr/>
        </p:nvSpPr>
        <p:spPr>
          <a:xfrm>
            <a:off x="1059795" y="1019797"/>
            <a:ext cx="5759590" cy="682751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lgn="l" defTabSz="457200">
              <a:defRPr sz="2300" b="1">
                <a:solidFill>
                  <a:srgbClr val="000000"/>
                </a:solidFill>
                <a:latin typeface="Didot"/>
                <a:ea typeface="Didot"/>
                <a:cs typeface="Didot"/>
                <a:sym typeface="Didot"/>
              </a:defRPr>
            </a:pPr>
            <a:r>
              <a:rPr dirty="0"/>
              <a:t>a. </a:t>
            </a:r>
            <a:r>
              <a:rPr lang="en-US" dirty="0"/>
              <a:t>A</a:t>
            </a:r>
            <a:r>
              <a:rPr dirty="0"/>
              <a:t>void</a:t>
            </a:r>
            <a:r>
              <a:rPr lang="en-US" dirty="0"/>
              <a:t>s</a:t>
            </a:r>
            <a:r>
              <a:rPr dirty="0"/>
              <a:t> probate</a:t>
            </a:r>
          </a:p>
          <a:p>
            <a:pPr algn="l" defTabSz="457200">
              <a:defRPr sz="2300" b="1">
                <a:solidFill>
                  <a:srgbClr val="000000"/>
                </a:solidFill>
                <a:latin typeface="Didot"/>
                <a:ea typeface="Didot"/>
                <a:cs typeface="Didot"/>
                <a:sym typeface="Didot"/>
              </a:defRPr>
            </a:pPr>
            <a:endParaRPr dirty="0"/>
          </a:p>
          <a:p>
            <a:pPr algn="l" defTabSz="457200">
              <a:defRPr sz="2300" b="1">
                <a:solidFill>
                  <a:srgbClr val="000000"/>
                </a:solidFill>
                <a:latin typeface="Didot"/>
                <a:ea typeface="Didot"/>
                <a:cs typeface="Didot"/>
                <a:sym typeface="Didot"/>
              </a:defRPr>
            </a:pPr>
            <a:r>
              <a:rPr dirty="0"/>
              <a:t>b. </a:t>
            </a:r>
            <a:r>
              <a:rPr lang="en-US" dirty="0"/>
              <a:t>L</a:t>
            </a:r>
            <a:r>
              <a:rPr dirty="0"/>
              <a:t>ess expensive</a:t>
            </a:r>
            <a:r>
              <a:rPr lang="en-US" dirty="0"/>
              <a:t> to administer</a:t>
            </a:r>
            <a:endParaRPr dirty="0"/>
          </a:p>
          <a:p>
            <a:pPr algn="l" defTabSz="457200">
              <a:defRPr sz="2300" b="1">
                <a:solidFill>
                  <a:srgbClr val="000000"/>
                </a:solidFill>
                <a:latin typeface="Didot"/>
                <a:ea typeface="Didot"/>
                <a:cs typeface="Didot"/>
                <a:sym typeface="Didot"/>
              </a:defRPr>
            </a:pPr>
            <a:endParaRPr dirty="0"/>
          </a:p>
          <a:p>
            <a:pPr algn="l" defTabSz="457200">
              <a:defRPr sz="2300" b="1">
                <a:solidFill>
                  <a:srgbClr val="000000"/>
                </a:solidFill>
                <a:latin typeface="Didot"/>
                <a:ea typeface="Didot"/>
                <a:cs typeface="Didot"/>
                <a:sym typeface="Didot"/>
              </a:defRPr>
            </a:pPr>
            <a:r>
              <a:rPr dirty="0"/>
              <a:t>c. </a:t>
            </a:r>
            <a:r>
              <a:rPr lang="en-US" dirty="0"/>
              <a:t>May have fewer </a:t>
            </a:r>
            <a:r>
              <a:rPr dirty="0"/>
              <a:t>delays</a:t>
            </a:r>
          </a:p>
          <a:p>
            <a:pPr algn="l" defTabSz="457200">
              <a:defRPr sz="2300" b="1">
                <a:solidFill>
                  <a:srgbClr val="000000"/>
                </a:solidFill>
                <a:latin typeface="Didot"/>
                <a:ea typeface="Didot"/>
                <a:cs typeface="Didot"/>
                <a:sym typeface="Didot"/>
              </a:defRPr>
            </a:pPr>
            <a:endParaRPr dirty="0"/>
          </a:p>
          <a:p>
            <a:pPr algn="l" defTabSz="457200">
              <a:defRPr sz="2300" b="1">
                <a:solidFill>
                  <a:srgbClr val="000000"/>
                </a:solidFill>
                <a:latin typeface="Didot"/>
                <a:ea typeface="Didot"/>
                <a:cs typeface="Didot"/>
                <a:sym typeface="Didot"/>
              </a:defRPr>
            </a:pPr>
            <a:r>
              <a:rPr dirty="0"/>
              <a:t>d. </a:t>
            </a:r>
            <a:r>
              <a:rPr lang="en-US" dirty="0"/>
              <a:t>P</a:t>
            </a:r>
            <a:r>
              <a:rPr dirty="0"/>
              <a:t>rivacy</a:t>
            </a:r>
            <a:r>
              <a:rPr lang="en-US" dirty="0"/>
              <a:t> – no public record</a:t>
            </a:r>
            <a:endParaRPr dirty="0"/>
          </a:p>
          <a:p>
            <a:pPr algn="l" defTabSz="457200">
              <a:defRPr sz="2300" b="1">
                <a:solidFill>
                  <a:srgbClr val="000000"/>
                </a:solidFill>
                <a:latin typeface="Didot"/>
                <a:ea typeface="Didot"/>
                <a:cs typeface="Didot"/>
                <a:sym typeface="Didot"/>
              </a:defRPr>
            </a:pPr>
            <a:endParaRPr dirty="0"/>
          </a:p>
          <a:p>
            <a:pPr algn="l" defTabSz="457200">
              <a:defRPr sz="2300" b="1">
                <a:solidFill>
                  <a:srgbClr val="000000"/>
                </a:solidFill>
                <a:latin typeface="Didot"/>
                <a:ea typeface="Didot"/>
                <a:cs typeface="Didot"/>
                <a:sym typeface="Didot"/>
              </a:defRPr>
            </a:pPr>
            <a:r>
              <a:rPr dirty="0"/>
              <a:t>e. </a:t>
            </a:r>
            <a:r>
              <a:rPr lang="en-US" dirty="0"/>
              <a:t>F</a:t>
            </a:r>
            <a:r>
              <a:rPr dirty="0"/>
              <a:t>lexibility</a:t>
            </a:r>
          </a:p>
          <a:p>
            <a:pPr algn="l" defTabSz="457200">
              <a:defRPr sz="2300" b="1">
                <a:solidFill>
                  <a:srgbClr val="000000"/>
                </a:solidFill>
                <a:latin typeface="Didot"/>
                <a:ea typeface="Didot"/>
                <a:cs typeface="Didot"/>
                <a:sym typeface="Didot"/>
              </a:defRPr>
            </a:pPr>
            <a:endParaRPr dirty="0"/>
          </a:p>
          <a:p>
            <a:pPr algn="l" defTabSz="457200">
              <a:defRPr sz="2300" b="1">
                <a:solidFill>
                  <a:srgbClr val="000000"/>
                </a:solidFill>
                <a:latin typeface="Didot"/>
                <a:ea typeface="Didot"/>
                <a:cs typeface="Didot"/>
                <a:sym typeface="Didot"/>
              </a:defRPr>
            </a:pPr>
            <a:r>
              <a:rPr dirty="0"/>
              <a:t>f. </a:t>
            </a:r>
            <a:r>
              <a:rPr lang="en-US" dirty="0"/>
              <a:t> M</a:t>
            </a:r>
            <a:r>
              <a:rPr dirty="0"/>
              <a:t>ay avoid problems of Joint </a:t>
            </a:r>
            <a:r>
              <a:rPr dirty="0">
                <a:highlight>
                  <a:srgbClr val="C0C0C0"/>
                </a:highlight>
              </a:rPr>
              <a:t>Tenancy</a:t>
            </a:r>
          </a:p>
          <a:p>
            <a:pPr algn="l" defTabSz="457200">
              <a:defRPr sz="2300" b="1">
                <a:solidFill>
                  <a:srgbClr val="000000"/>
                </a:solidFill>
                <a:latin typeface="Didot"/>
                <a:ea typeface="Didot"/>
                <a:cs typeface="Didot"/>
                <a:sym typeface="Didot"/>
              </a:defRPr>
            </a:pPr>
            <a:endParaRPr dirty="0"/>
          </a:p>
          <a:p>
            <a:pPr algn="l" defTabSz="457200">
              <a:defRPr sz="2300" b="1">
                <a:solidFill>
                  <a:srgbClr val="000000"/>
                </a:solidFill>
                <a:latin typeface="Didot"/>
                <a:ea typeface="Didot"/>
                <a:cs typeface="Didot"/>
                <a:sym typeface="Didot"/>
              </a:defRPr>
            </a:pPr>
            <a:r>
              <a:rPr dirty="0"/>
              <a:t>g. </a:t>
            </a:r>
            <a:r>
              <a:rPr lang="en-US" dirty="0"/>
              <a:t>G</a:t>
            </a:r>
            <a:r>
              <a:rPr dirty="0"/>
              <a:t>uardianship</a:t>
            </a:r>
            <a:r>
              <a:rPr lang="en-US" dirty="0"/>
              <a:t> can be </a:t>
            </a:r>
            <a:r>
              <a:rPr lang="en-US" dirty="0">
                <a:highlight>
                  <a:srgbClr val="C0C0C0"/>
                </a:highlight>
              </a:rPr>
              <a:t>nominated</a:t>
            </a:r>
            <a:endParaRPr dirty="0">
              <a:highlight>
                <a:srgbClr val="C0C0C0"/>
              </a:highlight>
            </a:endParaRPr>
          </a:p>
          <a:p>
            <a:pPr algn="l" defTabSz="457200">
              <a:defRPr sz="2300" b="1">
                <a:solidFill>
                  <a:srgbClr val="000000"/>
                </a:solidFill>
                <a:latin typeface="Didot"/>
                <a:ea typeface="Didot"/>
                <a:cs typeface="Didot"/>
                <a:sym typeface="Didot"/>
              </a:defRPr>
            </a:pPr>
            <a:endParaRPr dirty="0"/>
          </a:p>
          <a:p>
            <a:pPr algn="l" defTabSz="457200">
              <a:defRPr sz="2300" b="1">
                <a:solidFill>
                  <a:srgbClr val="000000"/>
                </a:solidFill>
                <a:latin typeface="Didot"/>
                <a:ea typeface="Didot"/>
                <a:cs typeface="Didot"/>
                <a:sym typeface="Didot"/>
              </a:defRPr>
            </a:pPr>
            <a:r>
              <a:rPr dirty="0"/>
              <a:t>h. </a:t>
            </a:r>
            <a:r>
              <a:rPr lang="en-US" dirty="0"/>
              <a:t>Can help in the event of </a:t>
            </a:r>
            <a:r>
              <a:rPr dirty="0"/>
              <a:t>incapacitation</a:t>
            </a:r>
          </a:p>
          <a:p>
            <a:pPr algn="l" defTabSz="457200">
              <a:defRPr sz="2300" b="1">
                <a:solidFill>
                  <a:srgbClr val="000000"/>
                </a:solidFill>
                <a:latin typeface="Didot"/>
                <a:ea typeface="Didot"/>
                <a:cs typeface="Didot"/>
                <a:sym typeface="Didot"/>
              </a:defRPr>
            </a:pPr>
            <a:endParaRPr dirty="0"/>
          </a:p>
          <a:p>
            <a:pPr algn="l" defTabSz="457200">
              <a:defRPr sz="2300" b="1">
                <a:solidFill>
                  <a:srgbClr val="000000"/>
                </a:solidFill>
                <a:latin typeface="Didot"/>
                <a:ea typeface="Didot"/>
                <a:cs typeface="Didot"/>
                <a:sym typeface="Didot"/>
              </a:defRPr>
            </a:pPr>
            <a:r>
              <a:rPr dirty="0" err="1"/>
              <a:t>i</a:t>
            </a:r>
            <a:r>
              <a:rPr dirty="0"/>
              <a:t>. </a:t>
            </a:r>
            <a:r>
              <a:rPr lang="en-US" dirty="0"/>
              <a:t> D</a:t>
            </a:r>
            <a:r>
              <a:rPr dirty="0"/>
              <a:t>istribution timing</a:t>
            </a:r>
            <a:r>
              <a:rPr lang="en-US" dirty="0"/>
              <a:t> up to trustee</a:t>
            </a:r>
            <a:endParaRPr dirty="0"/>
          </a:p>
          <a:p>
            <a:pPr algn="l" defTabSz="457200">
              <a:defRPr sz="2300" b="1">
                <a:solidFill>
                  <a:srgbClr val="000000"/>
                </a:solidFill>
                <a:latin typeface="Didot"/>
                <a:ea typeface="Didot"/>
                <a:cs typeface="Didot"/>
                <a:sym typeface="Didot"/>
              </a:defRPr>
            </a:pPr>
            <a:endParaRPr dirty="0"/>
          </a:p>
          <a:p>
            <a:pPr algn="l" defTabSz="457200">
              <a:defRPr sz="2300" b="1">
                <a:solidFill>
                  <a:srgbClr val="000000"/>
                </a:solidFill>
                <a:latin typeface="Didot"/>
                <a:ea typeface="Didot"/>
                <a:cs typeface="Didot"/>
                <a:sym typeface="Didot"/>
              </a:defRPr>
            </a:pPr>
            <a:r>
              <a:rPr dirty="0"/>
              <a:t>j. </a:t>
            </a:r>
            <a:r>
              <a:rPr lang="en-US" dirty="0"/>
              <a:t> Helpful with </a:t>
            </a:r>
            <a:r>
              <a:rPr dirty="0"/>
              <a:t>larger estate planning</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9.tif"/>
          <p:cNvPicPr>
            <a:picLocks noGrp="1" noChangeAspect="1"/>
          </p:cNvPicPr>
          <p:nvPr>
            <p:ph type="pic" idx="13"/>
          </p:nvPr>
        </p:nvPicPr>
        <p:blipFill>
          <a:blip r:embed="rId3">
            <a:alphaModFix amt="86644"/>
          </a:blip>
          <a:srcRect l="5686" r="5686"/>
          <a:stretch>
            <a:fillRect/>
          </a:stretch>
        </p:blipFill>
        <p:spPr>
          <a:xfrm>
            <a:off x="-1" y="-2"/>
            <a:ext cx="13004801" cy="9753602"/>
          </a:xfrm>
          <a:prstGeom prst="rect">
            <a:avLst/>
          </a:prstGeom>
        </p:spPr>
      </p:pic>
      <p:sp>
        <p:nvSpPr>
          <p:cNvPr id="158" name="Shape 158"/>
          <p:cNvSpPr>
            <a:spLocks noGrp="1"/>
          </p:cNvSpPr>
          <p:nvPr>
            <p:ph type="title" idx="4294967295"/>
          </p:nvPr>
        </p:nvSpPr>
        <p:spPr>
          <a:xfrm>
            <a:off x="3207403" y="191136"/>
            <a:ext cx="11477301" cy="2362201"/>
          </a:xfrm>
          <a:prstGeom prst="rect">
            <a:avLst/>
          </a:prstGeom>
        </p:spPr>
        <p:txBody>
          <a:bodyPr/>
          <a:lstStyle/>
          <a:p>
            <a:pPr algn="l">
              <a:defRPr sz="6000">
                <a:solidFill>
                  <a:srgbClr val="FFB992"/>
                </a:solidFill>
              </a:defRPr>
            </a:pPr>
            <a:r>
              <a:t>If I have a Trust</a:t>
            </a:r>
          </a:p>
          <a:p>
            <a:pPr>
              <a:defRPr sz="6000">
                <a:solidFill>
                  <a:srgbClr val="FFB992"/>
                </a:solidFill>
              </a:defRPr>
            </a:pPr>
            <a:r>
              <a:t> do I need a Will?</a:t>
            </a:r>
          </a:p>
        </p:txBody>
      </p:sp>
      <p:sp>
        <p:nvSpPr>
          <p:cNvPr id="159" name="Shape 159"/>
          <p:cNvSpPr>
            <a:spLocks noGrp="1"/>
          </p:cNvSpPr>
          <p:nvPr>
            <p:ph type="body" sz="half" idx="4294967295"/>
          </p:nvPr>
        </p:nvSpPr>
        <p:spPr>
          <a:xfrm>
            <a:off x="262666" y="3892000"/>
            <a:ext cx="6346323" cy="5715002"/>
          </a:xfrm>
          <a:prstGeom prst="rect">
            <a:avLst/>
          </a:prstGeom>
        </p:spPr>
        <p:txBody>
          <a:bodyPr/>
          <a:lstStyle/>
          <a:p>
            <a:pPr>
              <a:buBlip>
                <a:blip r:embed="rId4"/>
              </a:buBlip>
              <a:defRPr>
                <a:solidFill>
                  <a:srgbClr val="F4E3B7"/>
                </a:solidFill>
              </a:defRPr>
            </a:pPr>
            <a:r>
              <a:rPr dirty="0"/>
              <a:t>Yes, </a:t>
            </a:r>
            <a:r>
              <a:rPr lang="en-US" dirty="0"/>
              <a:t>it is a </a:t>
            </a:r>
            <a:r>
              <a:rPr dirty="0"/>
              <a:t>backup device for what is not in the trust</a:t>
            </a:r>
            <a:r>
              <a:rPr lang="en-US" dirty="0"/>
              <a:t>.</a:t>
            </a:r>
            <a:endParaRPr dirty="0"/>
          </a:p>
          <a:p>
            <a:pPr>
              <a:buBlip>
                <a:blip r:embed="rId4"/>
              </a:buBlip>
              <a:defRPr>
                <a:solidFill>
                  <a:srgbClr val="F4E3B7"/>
                </a:solidFill>
              </a:defRPr>
            </a:pPr>
            <a:r>
              <a:rPr lang="en-US" dirty="0"/>
              <a:t>The </a:t>
            </a:r>
            <a:r>
              <a:rPr lang="en-US" dirty="0" err="1"/>
              <a:t>term"</a:t>
            </a:r>
            <a:r>
              <a:rPr dirty="0" err="1"/>
              <a:t>Per</a:t>
            </a:r>
            <a:r>
              <a:rPr dirty="0"/>
              <a:t> Stirpes</a:t>
            </a:r>
            <a:r>
              <a:rPr lang="en-US" dirty="0"/>
              <a:t>” is the</a:t>
            </a:r>
            <a:r>
              <a:rPr dirty="0"/>
              <a:t> </a:t>
            </a:r>
            <a:r>
              <a:rPr lang="en-US" dirty="0"/>
              <a:t>normal distribution hierarchy of assets to heirs.</a:t>
            </a:r>
            <a:endParaRPr dirty="0"/>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type="title"/>
          </p:nvPr>
        </p:nvSpPr>
        <p:spPr>
          <a:xfrm>
            <a:off x="1859027" y="-1107838"/>
            <a:ext cx="9286746" cy="3314703"/>
          </a:xfrm>
          <a:prstGeom prst="rect">
            <a:avLst/>
          </a:prstGeom>
        </p:spPr>
        <p:txBody>
          <a:bodyPr/>
          <a:lstStyle/>
          <a:p>
            <a:r>
              <a:rPr dirty="0"/>
              <a:t>“Per Stirpes” </a:t>
            </a:r>
            <a:r>
              <a:rPr lang="en-US" dirty="0"/>
              <a:t>Distribution </a:t>
            </a:r>
            <a:endParaRPr dirty="0"/>
          </a:p>
        </p:txBody>
      </p:sp>
      <p:pic>
        <p:nvPicPr>
          <p:cNvPr id="162" name="image7.png"/>
          <p:cNvPicPr>
            <a:picLocks noChangeAspect="1"/>
          </p:cNvPicPr>
          <p:nvPr/>
        </p:nvPicPr>
        <p:blipFill>
          <a:blip r:embed="rId3"/>
          <a:stretch>
            <a:fillRect/>
          </a:stretch>
        </p:blipFill>
        <p:spPr>
          <a:xfrm>
            <a:off x="3930517" y="2576648"/>
            <a:ext cx="5492269" cy="4203622"/>
          </a:xfrm>
          <a:prstGeom prst="rect">
            <a:avLst/>
          </a:prstGeom>
          <a:ln w="12700">
            <a:miter lim="400000"/>
          </a:ln>
          <a:effectLst>
            <a:reflection stA="50000" endPos="40000" dir="5400000" sy="-100000" algn="bl" rotWithShape="0"/>
          </a:effectLst>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11.tif"/>
          <p:cNvPicPr>
            <a:picLocks noGrp="1" noChangeAspect="1"/>
          </p:cNvPicPr>
          <p:nvPr>
            <p:ph type="pic" idx="13"/>
          </p:nvPr>
        </p:nvPicPr>
        <p:blipFill>
          <a:blip r:embed="rId3">
            <a:alphaModFix amt="71033"/>
          </a:blip>
          <a:srcRect l="5533" r="5532"/>
          <a:stretch>
            <a:fillRect/>
          </a:stretch>
        </p:blipFill>
        <p:spPr>
          <a:xfrm>
            <a:off x="-98854" y="333633"/>
            <a:ext cx="13004801" cy="9753600"/>
          </a:xfrm>
          <a:prstGeom prst="rect">
            <a:avLst/>
          </a:prstGeom>
        </p:spPr>
      </p:pic>
      <p:sp>
        <p:nvSpPr>
          <p:cNvPr id="182" name="Shape 182"/>
          <p:cNvSpPr/>
          <p:nvPr/>
        </p:nvSpPr>
        <p:spPr>
          <a:xfrm>
            <a:off x="4335736" y="3543599"/>
            <a:ext cx="5910264" cy="402074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179"/>
                  <a:pt x="21600" y="9334"/>
                </a:cubicBezTo>
                <a:cubicBezTo>
                  <a:pt x="21600" y="11929"/>
                  <a:pt x="20373" y="14275"/>
                  <a:pt x="18396" y="15967"/>
                </a:cubicBezTo>
                <a:lnTo>
                  <a:pt x="21475" y="21600"/>
                </a:lnTo>
                <a:lnTo>
                  <a:pt x="15675" y="17658"/>
                </a:lnTo>
                <a:cubicBezTo>
                  <a:pt x="14209" y="18301"/>
                  <a:pt x="12556" y="18671"/>
                  <a:pt x="10800" y="18671"/>
                </a:cubicBezTo>
                <a:cubicBezTo>
                  <a:pt x="4835" y="18671"/>
                  <a:pt x="0" y="14490"/>
                  <a:pt x="0" y="9334"/>
                </a:cubicBezTo>
                <a:cubicBezTo>
                  <a:pt x="0" y="4179"/>
                  <a:pt x="4835" y="0"/>
                  <a:pt x="10800" y="0"/>
                </a:cubicBezTo>
                <a:close/>
              </a:path>
            </a:pathLst>
          </a:custGeom>
          <a:solidFill>
            <a:schemeClr val="accent2">
              <a:alpha val="86246"/>
            </a:schemeClr>
          </a:solidFill>
          <a:ln w="25400">
            <a:solidFill>
              <a:srgbClr val="7E7E4D">
                <a:alpha val="86246"/>
              </a:srgbClr>
            </a:solidFill>
          </a:ln>
        </p:spPr>
        <p:txBody>
          <a:bodyPr lIns="50800" tIns="50800" rIns="50800" bIns="50800" anchor="ctr"/>
          <a:lstStyle/>
          <a:p>
            <a:pPr>
              <a:defRPr>
                <a:solidFill>
                  <a:srgbClr val="1A2C62"/>
                </a:solidFill>
                <a:latin typeface="Didot"/>
                <a:ea typeface="Didot"/>
                <a:cs typeface="Didot"/>
                <a:sym typeface="Didot"/>
              </a:defRPr>
            </a:pPr>
            <a:endParaRPr/>
          </a:p>
        </p:txBody>
      </p:sp>
      <p:sp>
        <p:nvSpPr>
          <p:cNvPr id="183" name="Shape 183"/>
          <p:cNvSpPr/>
          <p:nvPr/>
        </p:nvSpPr>
        <p:spPr>
          <a:xfrm>
            <a:off x="5091067" y="3998566"/>
            <a:ext cx="4399603" cy="268020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defRPr>
                <a:solidFill>
                  <a:srgbClr val="FEEDC0"/>
                </a:solidFill>
                <a:latin typeface="Didot"/>
                <a:ea typeface="Didot"/>
                <a:cs typeface="Didot"/>
                <a:sym typeface="Didot"/>
              </a:defRPr>
            </a:pPr>
            <a:r>
              <a:t>Pets can’t own property.</a:t>
            </a:r>
          </a:p>
          <a:p>
            <a:pPr>
              <a:defRPr>
                <a:solidFill>
                  <a:srgbClr val="FEEDC0"/>
                </a:solidFill>
                <a:latin typeface="Didot"/>
                <a:ea typeface="Didot"/>
                <a:cs typeface="Didot"/>
                <a:sym typeface="Didot"/>
              </a:defRPr>
            </a:pPr>
            <a:r>
              <a:t>Leave it to a good home.</a:t>
            </a:r>
          </a:p>
        </p:txBody>
      </p:sp>
      <p:sp>
        <p:nvSpPr>
          <p:cNvPr id="6" name="Shape 181">
            <a:extLst>
              <a:ext uri="{FF2B5EF4-FFF2-40B4-BE49-F238E27FC236}">
                <a16:creationId xmlns:a16="http://schemas.microsoft.com/office/drawing/2014/main" id="{DB1235A6-ED93-1342-A910-7C092037B01A}"/>
              </a:ext>
            </a:extLst>
          </p:cNvPr>
          <p:cNvSpPr/>
          <p:nvPr/>
        </p:nvSpPr>
        <p:spPr>
          <a:xfrm>
            <a:off x="-296562" y="8109017"/>
            <a:ext cx="9465275" cy="96436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defRPr sz="5600" b="1">
                <a:solidFill>
                  <a:srgbClr val="F6E5B9"/>
                </a:solidFill>
                <a:latin typeface="Didot"/>
                <a:ea typeface="Didot"/>
                <a:cs typeface="Didot"/>
                <a:sym typeface="Didot"/>
              </a:defRPr>
            </a:lvl1pPr>
          </a:lstStyle>
          <a:p>
            <a:r>
              <a:rPr lang="en-US" dirty="0">
                <a:solidFill>
                  <a:srgbClr val="FF0000"/>
                </a:solidFill>
                <a:highlight>
                  <a:srgbClr val="808000"/>
                </a:highlight>
              </a:rPr>
              <a:t>Can my pet be an heir?</a:t>
            </a:r>
            <a:endParaRPr dirty="0">
              <a:solidFill>
                <a:srgbClr val="FF0000"/>
              </a:solidFill>
              <a:highlight>
                <a:srgbClr val="808000"/>
              </a:highlight>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xfrm>
            <a:off x="433136" y="503577"/>
            <a:ext cx="12091737" cy="2362201"/>
          </a:xfrm>
          <a:prstGeom prst="rect">
            <a:avLst/>
          </a:prstGeom>
          <a:effectLst>
            <a:outerShdw blurRad="558800" dir="16200000" rotWithShape="0">
              <a:srgbClr val="000000">
                <a:alpha val="70183"/>
              </a:srgbClr>
            </a:outerShdw>
          </a:effectLst>
        </p:spPr>
        <p:txBody>
          <a:bodyPr/>
          <a:lstStyle>
            <a:lvl1pPr>
              <a:defRPr sz="4400" b="1">
                <a:solidFill>
                  <a:srgbClr val="535353"/>
                </a:solidFill>
              </a:defRPr>
            </a:lvl1pPr>
          </a:lstStyle>
          <a:p>
            <a:r>
              <a:rPr dirty="0"/>
              <a:t>Helping </a:t>
            </a:r>
            <a:r>
              <a:rPr lang="en-US" dirty="0"/>
              <a:t>Elderly</a:t>
            </a:r>
            <a:r>
              <a:rPr dirty="0"/>
              <a:t> Parents</a:t>
            </a:r>
            <a:br>
              <a:rPr lang="en-US" dirty="0"/>
            </a:br>
            <a:endParaRPr dirty="0"/>
          </a:p>
        </p:txBody>
      </p:sp>
      <p:sp>
        <p:nvSpPr>
          <p:cNvPr id="132" name="Shape 132"/>
          <p:cNvSpPr>
            <a:spLocks noGrp="1"/>
          </p:cNvSpPr>
          <p:nvPr>
            <p:ph type="body" idx="1"/>
          </p:nvPr>
        </p:nvSpPr>
        <p:spPr>
          <a:xfrm>
            <a:off x="-745957" y="1773983"/>
            <a:ext cx="10852484" cy="5715003"/>
          </a:xfrm>
          <a:prstGeom prst="rect">
            <a:avLst/>
          </a:prstGeom>
        </p:spPr>
        <p:txBody>
          <a:bodyPr/>
          <a:lstStyle/>
          <a:p>
            <a:pPr lvl="5">
              <a:buBlip>
                <a:blip r:embed="rId3"/>
              </a:buBlip>
              <a:defRPr sz="3100" b="1"/>
            </a:pPr>
            <a:r>
              <a:rPr dirty="0"/>
              <a:t>Monthly Expense sheet</a:t>
            </a:r>
          </a:p>
          <a:p>
            <a:pPr lvl="5">
              <a:buBlip>
                <a:blip r:embed="rId3"/>
              </a:buBlip>
              <a:defRPr sz="3100" b="1"/>
            </a:pPr>
            <a:r>
              <a:rPr dirty="0"/>
              <a:t>Document Organizer handout</a:t>
            </a:r>
          </a:p>
          <a:p>
            <a:pPr lvl="5">
              <a:buBlip>
                <a:blip r:embed="rId3"/>
              </a:buBlip>
              <a:defRPr sz="3100" b="1"/>
            </a:pPr>
            <a:r>
              <a:rPr dirty="0"/>
              <a:t>List of Passwords</a:t>
            </a:r>
            <a:r>
              <a:rPr lang="en-US" dirty="0"/>
              <a:t> and Institutions.</a:t>
            </a:r>
            <a:endParaRPr dirty="0"/>
          </a:p>
        </p:txBody>
      </p:sp>
      <p:grpSp>
        <p:nvGrpSpPr>
          <p:cNvPr id="135" name="Group 135"/>
          <p:cNvGrpSpPr/>
          <p:nvPr/>
        </p:nvGrpSpPr>
        <p:grpSpPr>
          <a:xfrm>
            <a:off x="8391165" y="2140233"/>
            <a:ext cx="3752729" cy="5473135"/>
            <a:chOff x="0" y="0"/>
            <a:chExt cx="3752727" cy="5473134"/>
          </a:xfrm>
        </p:grpSpPr>
        <p:pic>
          <p:nvPicPr>
            <p:cNvPr id="133" name="image2.tif"/>
            <p:cNvPicPr>
              <a:picLocks noChangeAspect="1"/>
            </p:cNvPicPr>
            <p:nvPr/>
          </p:nvPicPr>
          <p:blipFill>
            <a:blip r:embed="rId4"/>
            <a:stretch>
              <a:fillRect/>
            </a:stretch>
          </p:blipFill>
          <p:spPr>
            <a:xfrm>
              <a:off x="203200" y="203200"/>
              <a:ext cx="3346329" cy="5028636"/>
            </a:xfrm>
            <a:prstGeom prst="rect">
              <a:avLst/>
            </a:prstGeom>
            <a:ln w="12700" cap="flat">
              <a:noFill/>
              <a:miter lim="400000"/>
            </a:ln>
            <a:effectLst/>
          </p:spPr>
        </p:pic>
        <p:pic>
          <p:nvPicPr>
            <p:cNvPr id="134" name="image4.png"/>
            <p:cNvPicPr>
              <a:picLocks noChangeAspect="1"/>
            </p:cNvPicPr>
            <p:nvPr/>
          </p:nvPicPr>
          <p:blipFill>
            <a:blip r:embed="rId5"/>
            <a:stretch>
              <a:fillRect/>
            </a:stretch>
          </p:blipFill>
          <p:spPr>
            <a:xfrm>
              <a:off x="0" y="0"/>
              <a:ext cx="3752729" cy="5473136"/>
            </a:xfrm>
            <a:prstGeom prst="rect">
              <a:avLst/>
            </a:prstGeom>
            <a:ln w="12700" cap="flat">
              <a:noFill/>
              <a:miter lim="400000"/>
            </a:ln>
            <a:effectLst/>
          </p:spPr>
        </p:pic>
      </p:gr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p:cNvSpPr>
          <p:nvPr>
            <p:ph type="title"/>
          </p:nvPr>
        </p:nvSpPr>
        <p:spPr>
          <a:xfrm>
            <a:off x="363310" y="-7501"/>
            <a:ext cx="5715003" cy="3314703"/>
          </a:xfrm>
          <a:prstGeom prst="rect">
            <a:avLst/>
          </a:prstGeom>
        </p:spPr>
        <p:txBody>
          <a:bodyPr/>
          <a:lstStyle/>
          <a:p>
            <a:r>
              <a:t>Federal Estate</a:t>
            </a:r>
          </a:p>
          <a:p>
            <a:r>
              <a:t>Taxes</a:t>
            </a:r>
          </a:p>
        </p:txBody>
      </p:sp>
      <p:sp>
        <p:nvSpPr>
          <p:cNvPr id="207" name="Shape 207"/>
          <p:cNvSpPr>
            <a:spLocks noGrp="1"/>
          </p:cNvSpPr>
          <p:nvPr>
            <p:ph type="body" sz="quarter" idx="1"/>
          </p:nvPr>
        </p:nvSpPr>
        <p:spPr>
          <a:xfrm>
            <a:off x="1015362" y="3894301"/>
            <a:ext cx="7337806" cy="3606802"/>
          </a:xfrm>
          <a:prstGeom prst="rect">
            <a:avLst/>
          </a:prstGeom>
        </p:spPr>
        <p:txBody>
          <a:bodyPr>
            <a:normAutofit/>
          </a:bodyPr>
          <a:lstStyle/>
          <a:p>
            <a:pPr algn="l" defTabSz="379474">
              <a:defRPr sz="3400">
                <a:solidFill>
                  <a:srgbClr val="000000"/>
                </a:solidFill>
                <a:latin typeface="Apple Chancery"/>
                <a:ea typeface="Apple Chancery"/>
                <a:cs typeface="Apple Chancery"/>
                <a:sym typeface="Apple Chancery"/>
              </a:defRPr>
            </a:pPr>
            <a:r>
              <a:rPr dirty="0"/>
              <a:t>Thresholds</a:t>
            </a:r>
            <a:r>
              <a:rPr lang="en-US" dirty="0"/>
              <a:t> in 2023</a:t>
            </a:r>
            <a:endParaRPr dirty="0"/>
          </a:p>
          <a:p>
            <a:pPr algn="l" defTabSz="379474">
              <a:defRPr sz="2900">
                <a:solidFill>
                  <a:srgbClr val="000000"/>
                </a:solidFill>
                <a:latin typeface="Apple Chancery"/>
                <a:ea typeface="Apple Chancery"/>
                <a:cs typeface="Apple Chancery"/>
                <a:sym typeface="Apple Chancery"/>
              </a:defRPr>
            </a:pPr>
            <a:endParaRPr dirty="0"/>
          </a:p>
          <a:p>
            <a:pPr algn="l" defTabSz="379474">
              <a:defRPr sz="3200">
                <a:solidFill>
                  <a:srgbClr val="000000"/>
                </a:solidFill>
                <a:latin typeface="Apple Chancery"/>
                <a:ea typeface="Apple Chancery"/>
                <a:cs typeface="Apple Chancery"/>
                <a:sym typeface="Apple Chancery"/>
              </a:defRPr>
            </a:pPr>
            <a:r>
              <a:rPr dirty="0"/>
              <a:t>	$</a:t>
            </a:r>
            <a:r>
              <a:rPr lang="en-US" dirty="0"/>
              <a:t>12.92</a:t>
            </a:r>
            <a:r>
              <a:rPr dirty="0"/>
              <a:t> million per single</a:t>
            </a:r>
          </a:p>
          <a:p>
            <a:pPr algn="l" defTabSz="379474">
              <a:defRPr sz="3200">
                <a:solidFill>
                  <a:srgbClr val="000000"/>
                </a:solidFill>
                <a:latin typeface="Apple Chancery"/>
                <a:ea typeface="Apple Chancery"/>
                <a:cs typeface="Apple Chancery"/>
                <a:sym typeface="Apple Chancery"/>
              </a:defRPr>
            </a:pPr>
            <a:r>
              <a:rPr dirty="0"/>
              <a:t>	$</a:t>
            </a:r>
            <a:r>
              <a:rPr lang="en-US" dirty="0"/>
              <a:t>25.84</a:t>
            </a:r>
            <a:r>
              <a:rPr dirty="0"/>
              <a:t> million per couple</a:t>
            </a:r>
          </a:p>
          <a:p>
            <a:pPr lvl="2" indent="379474" algn="l" defTabSz="379474">
              <a:defRPr sz="3200">
                <a:solidFill>
                  <a:srgbClr val="000000"/>
                </a:solidFill>
                <a:latin typeface="Apple Chancery"/>
                <a:ea typeface="Apple Chancery"/>
                <a:cs typeface="Apple Chancery"/>
                <a:sym typeface="Apple Chancery"/>
              </a:defRPr>
            </a:pPr>
            <a:r>
              <a:rPr dirty="0"/>
              <a:t>40% taxes above thresholds</a:t>
            </a:r>
            <a:endParaRPr lang="en-US" dirty="0"/>
          </a:p>
          <a:p>
            <a:pPr lvl="2" indent="379474" algn="l" defTabSz="379474">
              <a:defRPr sz="3200">
                <a:solidFill>
                  <a:srgbClr val="000000"/>
                </a:solidFill>
                <a:latin typeface="Apple Chancery"/>
                <a:ea typeface="Apple Chancery"/>
                <a:cs typeface="Apple Chancery"/>
                <a:sym typeface="Apple Chancery"/>
              </a:defRPr>
            </a:pPr>
            <a:endParaRPr lang="en-US" dirty="0"/>
          </a:p>
          <a:p>
            <a:pPr lvl="2" indent="379474" algn="l" defTabSz="379474">
              <a:defRPr sz="3200">
                <a:solidFill>
                  <a:srgbClr val="000000"/>
                </a:solidFill>
                <a:latin typeface="Apple Chancery"/>
                <a:ea typeface="Apple Chancery"/>
                <a:cs typeface="Apple Chancery"/>
                <a:sym typeface="Apple Chancery"/>
              </a:defRPr>
            </a:pPr>
            <a:r>
              <a:rPr lang="en-US" dirty="0"/>
              <a:t>(Some states also have </a:t>
            </a:r>
            <a:r>
              <a:rPr lang="en-US"/>
              <a:t>Estate Taxes)</a:t>
            </a:r>
            <a:endParaRPr lang="en-US" dirty="0"/>
          </a:p>
        </p:txBody>
      </p:sp>
      <p:pic>
        <p:nvPicPr>
          <p:cNvPr id="208" name="image15.tif"/>
          <p:cNvPicPr>
            <a:picLocks noChangeAspect="1"/>
          </p:cNvPicPr>
          <p:nvPr/>
        </p:nvPicPr>
        <p:blipFill>
          <a:blip r:embed="rId3"/>
          <a:stretch>
            <a:fillRect/>
          </a:stretch>
        </p:blipFill>
        <p:spPr>
          <a:xfrm>
            <a:off x="6522249" y="644233"/>
            <a:ext cx="5841396" cy="4381047"/>
          </a:xfrm>
          <a:prstGeom prst="rect">
            <a:avLst/>
          </a:prstGeom>
          <a:ln w="12700">
            <a:miter lim="400000"/>
          </a:ln>
          <a:effectLst>
            <a:reflection stA="50000" endPos="40000" dir="5400000" sy="-100000" algn="bl" rotWithShape="0"/>
          </a:effectLst>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image8.jpeg"/>
          <p:cNvPicPr>
            <a:picLocks noGrp="1" noChangeAspect="1"/>
          </p:cNvPicPr>
          <p:nvPr>
            <p:ph type="pic" idx="13"/>
          </p:nvPr>
        </p:nvPicPr>
        <p:blipFill>
          <a:blip r:embed="rId2">
            <a:alphaModFix amt="30837"/>
          </a:blip>
          <a:srcRect l="6031" r="6031"/>
          <a:stretch>
            <a:fillRect/>
          </a:stretch>
        </p:blipFill>
        <p:spPr>
          <a:xfrm>
            <a:off x="0" y="0"/>
            <a:ext cx="13004801" cy="9753600"/>
          </a:xfrm>
          <a:prstGeom prst="rect">
            <a:avLst/>
          </a:prstGeom>
        </p:spPr>
      </p:pic>
      <p:sp>
        <p:nvSpPr>
          <p:cNvPr id="219" name="Shape 219"/>
          <p:cNvSpPr/>
          <p:nvPr/>
        </p:nvSpPr>
        <p:spPr>
          <a:xfrm>
            <a:off x="770280" y="804444"/>
            <a:ext cx="5732120"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defRPr b="1">
                <a:solidFill>
                  <a:srgbClr val="4B4637"/>
                </a:solidFill>
                <a:latin typeface="Didot"/>
                <a:ea typeface="Didot"/>
                <a:cs typeface="Didot"/>
                <a:sym typeface="Didot"/>
              </a:defRPr>
            </a:lvl1pPr>
          </a:lstStyle>
          <a:p>
            <a:pPr algn="l"/>
            <a:r>
              <a:t>Next </a:t>
            </a:r>
            <a:r>
              <a:rPr lang="en-US"/>
              <a:t>Session</a:t>
            </a:r>
            <a:endParaRPr dirty="0"/>
          </a:p>
        </p:txBody>
      </p:sp>
      <p:sp>
        <p:nvSpPr>
          <p:cNvPr id="220" name="Shape 220"/>
          <p:cNvSpPr/>
          <p:nvPr/>
        </p:nvSpPr>
        <p:spPr>
          <a:xfrm>
            <a:off x="1399404" y="1782521"/>
            <a:ext cx="10235133" cy="553747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gn="l" defTabSz="457200">
              <a:lnSpc>
                <a:spcPct val="150000"/>
              </a:lnSpc>
              <a:defRPr sz="2700" b="1">
                <a:solidFill>
                  <a:srgbClr val="000000"/>
                </a:solidFill>
                <a:latin typeface="Didot"/>
                <a:ea typeface="Didot"/>
                <a:cs typeface="Didot"/>
                <a:sym typeface="Didot"/>
              </a:defRPr>
            </a:pPr>
            <a:r>
              <a:rPr lang="en-US" sz="4800" dirty="0"/>
              <a:t>Providing for your family</a:t>
            </a:r>
            <a:endParaRPr sz="4800" dirty="0"/>
          </a:p>
          <a:p>
            <a:pPr algn="l" defTabSz="457200">
              <a:lnSpc>
                <a:spcPct val="150000"/>
              </a:lnSpc>
              <a:defRPr sz="2700" b="1">
                <a:solidFill>
                  <a:srgbClr val="000000"/>
                </a:solidFill>
                <a:latin typeface="Didot"/>
                <a:ea typeface="Didot"/>
                <a:cs typeface="Didot"/>
                <a:sym typeface="Didot"/>
              </a:defRPr>
            </a:pPr>
            <a:r>
              <a:rPr lang="en-US" sz="4800" dirty="0"/>
              <a:t>The income value of a Nest Egg</a:t>
            </a:r>
            <a:endParaRPr sz="4800" dirty="0"/>
          </a:p>
          <a:p>
            <a:pPr algn="l" defTabSz="457200">
              <a:lnSpc>
                <a:spcPct val="150000"/>
              </a:lnSpc>
              <a:defRPr sz="2700" b="1">
                <a:solidFill>
                  <a:srgbClr val="000000"/>
                </a:solidFill>
                <a:latin typeface="Didot"/>
                <a:ea typeface="Didot"/>
                <a:cs typeface="Didot"/>
                <a:sym typeface="Didot"/>
              </a:defRPr>
            </a:pPr>
            <a:r>
              <a:rPr lang="en-US" sz="4800" dirty="0"/>
              <a:t>Life Insurance</a:t>
            </a:r>
          </a:p>
          <a:p>
            <a:pPr algn="l" defTabSz="457200">
              <a:lnSpc>
                <a:spcPct val="150000"/>
              </a:lnSpc>
              <a:defRPr sz="2700" b="1">
                <a:solidFill>
                  <a:srgbClr val="000000"/>
                </a:solidFill>
                <a:latin typeface="Didot"/>
                <a:ea typeface="Didot"/>
                <a:cs typeface="Didot"/>
                <a:sym typeface="Didot"/>
              </a:defRPr>
            </a:pPr>
            <a:endParaRPr lang="en-US" sz="4800" dirty="0"/>
          </a:p>
          <a:p>
            <a:pPr algn="l" defTabSz="457200">
              <a:lnSpc>
                <a:spcPct val="150000"/>
              </a:lnSpc>
              <a:defRPr sz="2700" b="1">
                <a:solidFill>
                  <a:srgbClr val="000000"/>
                </a:solidFill>
                <a:latin typeface="Didot"/>
                <a:ea typeface="Didot"/>
                <a:cs typeface="Didot"/>
                <a:sym typeface="Didot"/>
              </a:defRPr>
            </a:pPr>
            <a:r>
              <a:rPr lang="en-US" sz="4800" dirty="0"/>
              <a:t>Questions?</a:t>
            </a:r>
          </a:p>
        </p:txBody>
      </p:sp>
      <p:sp>
        <p:nvSpPr>
          <p:cNvPr id="3" name="TextBox 2">
            <a:extLst>
              <a:ext uri="{FF2B5EF4-FFF2-40B4-BE49-F238E27FC236}">
                <a16:creationId xmlns:a16="http://schemas.microsoft.com/office/drawing/2014/main" id="{18527A9B-FB55-1AA2-D9BF-CF4453DE5D39}"/>
              </a:ext>
            </a:extLst>
          </p:cNvPr>
          <p:cNvSpPr txBox="1"/>
          <p:nvPr/>
        </p:nvSpPr>
        <p:spPr>
          <a:xfrm flipH="1">
            <a:off x="2804984" y="7751805"/>
            <a:ext cx="472357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r>
              <a:rPr lang="en-US" sz="1800" dirty="0"/>
              <a:t>Brad &amp; Andrea Jack, Lyle Weber  © 2022</a:t>
            </a:r>
          </a:p>
          <a:p>
            <a:r>
              <a:rPr kumimoji="0" lang="en-US" sz="1800" b="0" i="0" u="none" strike="noStrike" cap="none" spc="0" normalizeH="0" baseline="0" dirty="0">
                <a:ln>
                  <a:noFill/>
                </a:ln>
                <a:solidFill>
                  <a:schemeClr val="tx1"/>
                </a:solidFill>
                <a:effectLst/>
                <a:uFillTx/>
                <a:sym typeface="Helvetica"/>
                <a:hlinkClick r:id="rId3">
                  <a:extLst>
                    <a:ext uri="{A12FA001-AC4F-418D-AE19-62706E023703}">
                      <ahyp:hlinkClr xmlns:ahyp="http://schemas.microsoft.com/office/drawing/2018/hyperlinkcolor" val="tx"/>
                    </a:ext>
                  </a:extLst>
                </a:hlinkClick>
              </a:rPr>
              <a:t>https://maximizingstewar</a:t>
            </a:r>
            <a:r>
              <a:rPr lang="en-US" sz="1800" dirty="0">
                <a:solidFill>
                  <a:schemeClr val="tx1"/>
                </a:solidFill>
                <a:hlinkClick r:id="rId3">
                  <a:extLst>
                    <a:ext uri="{A12FA001-AC4F-418D-AE19-62706E023703}">
                      <ahyp:hlinkClr xmlns:ahyp="http://schemas.microsoft.com/office/drawing/2018/hyperlinkcolor" val="tx"/>
                    </a:ext>
                  </a:extLst>
                </a:hlinkClick>
              </a:rPr>
              <a:t>dship.net</a:t>
            </a:r>
            <a:endParaRPr lang="en-US" sz="1800" dirty="0">
              <a:solidFill>
                <a:schemeClr val="tx1"/>
              </a:solidFill>
            </a:endParaRPr>
          </a:p>
        </p:txBody>
      </p:sp>
      <p:pic>
        <p:nvPicPr>
          <p:cNvPr id="4" name="Picture 3" descr="A picture containing font, text, green, graphics&#10;&#10;Description automatically generated">
            <a:extLst>
              <a:ext uri="{FF2B5EF4-FFF2-40B4-BE49-F238E27FC236}">
                <a16:creationId xmlns:a16="http://schemas.microsoft.com/office/drawing/2014/main" id="{955BCAE9-37BC-333A-3D9A-3DDC47CFE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8556" y="7728732"/>
            <a:ext cx="2461260" cy="728533"/>
          </a:xfrm>
          <a:prstGeom prst="rect">
            <a:avLst/>
          </a:prstGeom>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73A54-4F46-C94E-BE70-188AE539874B}"/>
              </a:ext>
            </a:extLst>
          </p:cNvPr>
          <p:cNvSpPr>
            <a:spLocks noGrp="1"/>
          </p:cNvSpPr>
          <p:nvPr>
            <p:ph type="title"/>
          </p:nvPr>
        </p:nvSpPr>
        <p:spPr/>
        <p:txBody>
          <a:bodyPr/>
          <a:lstStyle/>
          <a:p>
            <a:r>
              <a:rPr lang="en-US" dirty="0"/>
              <a:t>Your Parent’s Budget</a:t>
            </a:r>
          </a:p>
        </p:txBody>
      </p:sp>
      <p:sp>
        <p:nvSpPr>
          <p:cNvPr id="3" name="Text Placeholder 2">
            <a:extLst>
              <a:ext uri="{FF2B5EF4-FFF2-40B4-BE49-F238E27FC236}">
                <a16:creationId xmlns:a16="http://schemas.microsoft.com/office/drawing/2014/main" id="{631EC9D0-ED4E-1643-8980-BD5B14C0E608}"/>
              </a:ext>
            </a:extLst>
          </p:cNvPr>
          <p:cNvSpPr>
            <a:spLocks noGrp="1"/>
          </p:cNvSpPr>
          <p:nvPr>
            <p:ph type="body" idx="1"/>
          </p:nvPr>
        </p:nvSpPr>
        <p:spPr/>
        <p:txBody>
          <a:bodyPr/>
          <a:lstStyle/>
          <a:p>
            <a:r>
              <a:rPr lang="en-US" dirty="0"/>
              <a:t>What are their income sources?</a:t>
            </a:r>
          </a:p>
          <a:p>
            <a:r>
              <a:rPr lang="en-US" dirty="0"/>
              <a:t>What are their expenses?</a:t>
            </a:r>
          </a:p>
          <a:p>
            <a:r>
              <a:rPr lang="en-US" dirty="0"/>
              <a:t>Don’t forget expenses that don’t happen every month, like the neighborhood association or annual dues or insurance paid other than monthly.</a:t>
            </a:r>
          </a:p>
        </p:txBody>
      </p:sp>
    </p:spTree>
    <p:extLst>
      <p:ext uri="{BB962C8B-B14F-4D97-AF65-F5344CB8AC3E}">
        <p14:creationId xmlns:p14="http://schemas.microsoft.com/office/powerpoint/2010/main" val="20356808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F868-A29E-8344-BC1C-856956636E66}"/>
              </a:ext>
            </a:extLst>
          </p:cNvPr>
          <p:cNvSpPr>
            <a:spLocks noGrp="1"/>
          </p:cNvSpPr>
          <p:nvPr>
            <p:ph type="title"/>
          </p:nvPr>
        </p:nvSpPr>
        <p:spPr/>
        <p:txBody>
          <a:bodyPr/>
          <a:lstStyle/>
          <a:p>
            <a:r>
              <a:rPr lang="en-US" dirty="0"/>
              <a:t>Your Parent’s Contacts</a:t>
            </a:r>
          </a:p>
        </p:txBody>
      </p:sp>
      <p:sp>
        <p:nvSpPr>
          <p:cNvPr id="3" name="Text Placeholder 2">
            <a:extLst>
              <a:ext uri="{FF2B5EF4-FFF2-40B4-BE49-F238E27FC236}">
                <a16:creationId xmlns:a16="http://schemas.microsoft.com/office/drawing/2014/main" id="{C96A7175-C5D3-0642-9A04-437DF83A8903}"/>
              </a:ext>
            </a:extLst>
          </p:cNvPr>
          <p:cNvSpPr>
            <a:spLocks noGrp="1"/>
          </p:cNvSpPr>
          <p:nvPr>
            <p:ph type="body" idx="1"/>
          </p:nvPr>
        </p:nvSpPr>
        <p:spPr/>
        <p:txBody>
          <a:bodyPr/>
          <a:lstStyle/>
          <a:p>
            <a:r>
              <a:rPr lang="en-US" dirty="0"/>
              <a:t>Important Phone numbers: Doctors and Dentists</a:t>
            </a:r>
          </a:p>
          <a:p>
            <a:r>
              <a:rPr lang="en-US" dirty="0"/>
              <a:t>Financial Advisors, Estate Attorney &amp; CPA</a:t>
            </a:r>
          </a:p>
          <a:p>
            <a:r>
              <a:rPr lang="en-US" dirty="0"/>
              <a:t>Their closest friends</a:t>
            </a:r>
          </a:p>
        </p:txBody>
      </p:sp>
    </p:spTree>
    <p:extLst>
      <p:ext uri="{BB962C8B-B14F-4D97-AF65-F5344CB8AC3E}">
        <p14:creationId xmlns:p14="http://schemas.microsoft.com/office/powerpoint/2010/main" val="35402335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5050B-F3C4-E54B-AFA8-0343D1BE015E}"/>
              </a:ext>
            </a:extLst>
          </p:cNvPr>
          <p:cNvSpPr>
            <a:spLocks noGrp="1"/>
          </p:cNvSpPr>
          <p:nvPr>
            <p:ph type="title"/>
          </p:nvPr>
        </p:nvSpPr>
        <p:spPr/>
        <p:txBody>
          <a:bodyPr/>
          <a:lstStyle/>
          <a:p>
            <a:r>
              <a:rPr lang="en-US" dirty="0"/>
              <a:t>Financial Institutions</a:t>
            </a:r>
          </a:p>
        </p:txBody>
      </p:sp>
      <p:sp>
        <p:nvSpPr>
          <p:cNvPr id="3" name="Text Placeholder 2">
            <a:extLst>
              <a:ext uri="{FF2B5EF4-FFF2-40B4-BE49-F238E27FC236}">
                <a16:creationId xmlns:a16="http://schemas.microsoft.com/office/drawing/2014/main" id="{5C806517-134B-D446-817B-26EEFAFDE9E2}"/>
              </a:ext>
            </a:extLst>
          </p:cNvPr>
          <p:cNvSpPr>
            <a:spLocks noGrp="1"/>
          </p:cNvSpPr>
          <p:nvPr>
            <p:ph type="body" idx="1"/>
          </p:nvPr>
        </p:nvSpPr>
        <p:spPr/>
        <p:txBody>
          <a:bodyPr>
            <a:normAutofit/>
          </a:bodyPr>
          <a:lstStyle/>
          <a:p>
            <a:r>
              <a:rPr lang="en-US" sz="4000" dirty="0"/>
              <a:t>Obtain legal advice from an attorney, Board Certified in </a:t>
            </a:r>
            <a:r>
              <a:rPr lang="en-US" sz="4000" b="1" dirty="0"/>
              <a:t>Probate and Estate Planning</a:t>
            </a:r>
            <a:r>
              <a:rPr lang="en-US" sz="4000" dirty="0"/>
              <a:t>.</a:t>
            </a:r>
          </a:p>
          <a:p>
            <a:r>
              <a:rPr lang="en-US" sz="4000" dirty="0"/>
              <a:t>Ask how accounts should be registered?</a:t>
            </a:r>
          </a:p>
          <a:p>
            <a:r>
              <a:rPr lang="en-US" sz="4000" dirty="0"/>
              <a:t>Who will watch to ensure a family member or friend doesn’t steel from an account?</a:t>
            </a:r>
          </a:p>
        </p:txBody>
      </p:sp>
    </p:spTree>
    <p:extLst>
      <p:ext uri="{BB962C8B-B14F-4D97-AF65-F5344CB8AC3E}">
        <p14:creationId xmlns:p14="http://schemas.microsoft.com/office/powerpoint/2010/main" val="405755227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9473-2D90-C74B-86D7-66A0F6B3B88A}"/>
              </a:ext>
            </a:extLst>
          </p:cNvPr>
          <p:cNvSpPr>
            <a:spLocks noGrp="1"/>
          </p:cNvSpPr>
          <p:nvPr>
            <p:ph type="title"/>
          </p:nvPr>
        </p:nvSpPr>
        <p:spPr/>
        <p:txBody>
          <a:bodyPr>
            <a:normAutofit fontScale="90000"/>
          </a:bodyPr>
          <a:lstStyle/>
          <a:p>
            <a:r>
              <a:rPr lang="en-US" dirty="0"/>
              <a:t>Passwords and Accounts</a:t>
            </a:r>
          </a:p>
        </p:txBody>
      </p:sp>
      <p:sp>
        <p:nvSpPr>
          <p:cNvPr id="3" name="Text Placeholder 2">
            <a:extLst>
              <a:ext uri="{FF2B5EF4-FFF2-40B4-BE49-F238E27FC236}">
                <a16:creationId xmlns:a16="http://schemas.microsoft.com/office/drawing/2014/main" id="{65654B06-2007-1C4F-9194-87D9D9BA9E02}"/>
              </a:ext>
            </a:extLst>
          </p:cNvPr>
          <p:cNvSpPr>
            <a:spLocks noGrp="1"/>
          </p:cNvSpPr>
          <p:nvPr>
            <p:ph type="body" idx="1"/>
          </p:nvPr>
        </p:nvSpPr>
        <p:spPr/>
        <p:txBody>
          <a:bodyPr/>
          <a:lstStyle/>
          <a:p>
            <a:r>
              <a:rPr lang="en-US" dirty="0"/>
              <a:t>Do you have access if they want you to?</a:t>
            </a:r>
          </a:p>
          <a:p>
            <a:r>
              <a:rPr lang="en-US" dirty="0"/>
              <a:t>Where is the list of passwords?</a:t>
            </a:r>
          </a:p>
          <a:p>
            <a:r>
              <a:rPr lang="en-US" dirty="0"/>
              <a:t>Is there someone they do not want to have access?</a:t>
            </a:r>
          </a:p>
        </p:txBody>
      </p:sp>
    </p:spTree>
    <p:extLst>
      <p:ext uri="{BB962C8B-B14F-4D97-AF65-F5344CB8AC3E}">
        <p14:creationId xmlns:p14="http://schemas.microsoft.com/office/powerpoint/2010/main" val="75458419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32552-C127-9C4F-A3E9-C6DC372FD262}"/>
              </a:ext>
            </a:extLst>
          </p:cNvPr>
          <p:cNvSpPr>
            <a:spLocks noGrp="1"/>
          </p:cNvSpPr>
          <p:nvPr>
            <p:ph type="title"/>
          </p:nvPr>
        </p:nvSpPr>
        <p:spPr/>
        <p:txBody>
          <a:bodyPr>
            <a:normAutofit/>
          </a:bodyPr>
          <a:lstStyle/>
          <a:p>
            <a:r>
              <a:rPr lang="en-US" dirty="0"/>
              <a:t>Medicare Selections</a:t>
            </a:r>
          </a:p>
        </p:txBody>
      </p:sp>
      <p:sp>
        <p:nvSpPr>
          <p:cNvPr id="3" name="Text Placeholder 2">
            <a:extLst>
              <a:ext uri="{FF2B5EF4-FFF2-40B4-BE49-F238E27FC236}">
                <a16:creationId xmlns:a16="http://schemas.microsoft.com/office/drawing/2014/main" id="{3707B58A-3DC7-A24C-8F8F-48960E287418}"/>
              </a:ext>
            </a:extLst>
          </p:cNvPr>
          <p:cNvSpPr>
            <a:spLocks noGrp="1"/>
          </p:cNvSpPr>
          <p:nvPr>
            <p:ph type="body" idx="1"/>
          </p:nvPr>
        </p:nvSpPr>
        <p:spPr>
          <a:xfrm>
            <a:off x="1104900" y="2646946"/>
            <a:ext cx="10795000" cy="6090653"/>
          </a:xfrm>
        </p:spPr>
        <p:txBody>
          <a:bodyPr/>
          <a:lstStyle/>
          <a:p>
            <a:r>
              <a:rPr lang="en-US" dirty="0"/>
              <a:t>Choosing the best Medicare plan for your parents.</a:t>
            </a:r>
          </a:p>
          <a:p>
            <a:r>
              <a:rPr lang="en-US" dirty="0"/>
              <a:t>When can the plan be changed to a different plan?</a:t>
            </a:r>
          </a:p>
          <a:p>
            <a:r>
              <a:rPr lang="en-US" dirty="0"/>
              <a:t>What Supplemental Policies are best?</a:t>
            </a:r>
          </a:p>
          <a:p>
            <a:r>
              <a:rPr lang="en-US" dirty="0" err="1">
                <a:hlinkClick r:id="rId3"/>
              </a:rPr>
              <a:t>Medicare.gov</a:t>
            </a:r>
            <a:endParaRPr lang="en-US" dirty="0"/>
          </a:p>
          <a:p>
            <a:r>
              <a:rPr lang="en-US" dirty="0" err="1">
                <a:hlinkClick r:id="rId4"/>
              </a:rPr>
              <a:t>ConsumerReports.org</a:t>
            </a:r>
            <a:endParaRPr lang="en-US" dirty="0"/>
          </a:p>
          <a:p>
            <a:endParaRPr lang="en-US" dirty="0"/>
          </a:p>
        </p:txBody>
      </p:sp>
    </p:spTree>
    <p:extLst>
      <p:ext uri="{BB962C8B-B14F-4D97-AF65-F5344CB8AC3E}">
        <p14:creationId xmlns:p14="http://schemas.microsoft.com/office/powerpoint/2010/main" val="362128667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body" idx="1"/>
          </p:nvPr>
        </p:nvSpPr>
        <p:spPr>
          <a:xfrm>
            <a:off x="1405466" y="3188626"/>
            <a:ext cx="10464801" cy="5938441"/>
          </a:xfrm>
          <a:prstGeom prst="rect">
            <a:avLst/>
          </a:prstGeom>
        </p:spPr>
        <p:txBody>
          <a:bodyPr/>
          <a:lstStyle/>
          <a:p>
            <a:pPr>
              <a:buBlip>
                <a:blip r:embed="rId3"/>
              </a:buBlip>
              <a:defRPr u="sng"/>
            </a:pPr>
            <a:r>
              <a:rPr dirty="0"/>
              <a:t>Power of Attorney</a:t>
            </a:r>
            <a:r>
              <a:rPr u="none" dirty="0"/>
              <a:t>, broad or limited</a:t>
            </a:r>
          </a:p>
          <a:p>
            <a:pPr>
              <a:buBlip>
                <a:blip r:embed="rId3"/>
              </a:buBlip>
              <a:defRPr u="sng"/>
            </a:pPr>
            <a:r>
              <a:rPr u="none" dirty="0"/>
              <a:t>Medical Power of Attorney for </a:t>
            </a:r>
            <a:r>
              <a:rPr dirty="0"/>
              <a:t>healthcare</a:t>
            </a:r>
            <a:endParaRPr u="none" dirty="0"/>
          </a:p>
          <a:p>
            <a:pPr>
              <a:buBlip>
                <a:blip r:embed="rId3"/>
              </a:buBlip>
              <a:defRPr u="sng"/>
            </a:pPr>
            <a:r>
              <a:rPr u="none" dirty="0"/>
              <a:t>Medical Directive to Physician, or </a:t>
            </a:r>
            <a:r>
              <a:rPr dirty="0"/>
              <a:t>living will </a:t>
            </a:r>
            <a:r>
              <a:rPr u="none" dirty="0"/>
              <a:t>for quality of life and </a:t>
            </a:r>
            <a:r>
              <a:rPr dirty="0"/>
              <a:t>free from pain.</a:t>
            </a:r>
          </a:p>
          <a:p>
            <a:pPr>
              <a:buBlip>
                <a:blip r:embed="rId3"/>
              </a:buBlip>
              <a:defRPr u="sng"/>
            </a:pPr>
            <a:r>
              <a:rPr dirty="0"/>
              <a:t>DNR </a:t>
            </a:r>
            <a:r>
              <a:rPr u="none" dirty="0"/>
              <a:t>- “do not resuscitate”</a:t>
            </a:r>
          </a:p>
        </p:txBody>
      </p:sp>
      <p:pic>
        <p:nvPicPr>
          <p:cNvPr id="217" name="pasted-image.jpg"/>
          <p:cNvPicPr>
            <a:picLocks noChangeAspect="1"/>
          </p:cNvPicPr>
          <p:nvPr/>
        </p:nvPicPr>
        <p:blipFill>
          <a:blip r:embed="rId4">
            <a:alphaModFix amt="76352"/>
          </a:blip>
          <a:stretch>
            <a:fillRect/>
          </a:stretch>
        </p:blipFill>
        <p:spPr>
          <a:xfrm>
            <a:off x="8370093" y="867701"/>
            <a:ext cx="3517901" cy="2311401"/>
          </a:xfrm>
          <a:prstGeom prst="rect">
            <a:avLst/>
          </a:prstGeom>
          <a:ln w="12700">
            <a:miter lim="400000"/>
          </a:ln>
          <a:effectLst>
            <a:reflection stA="50000" endPos="40000" dir="5400000" sy="-100000" algn="bl" rotWithShape="0"/>
          </a:effectLst>
        </p:spPr>
      </p:pic>
      <p:sp>
        <p:nvSpPr>
          <p:cNvPr id="218" name="Shape 218"/>
          <p:cNvSpPr/>
          <p:nvPr/>
        </p:nvSpPr>
        <p:spPr>
          <a:xfrm>
            <a:off x="792286" y="817944"/>
            <a:ext cx="7291207" cy="241091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5000">
                <a:latin typeface="Baskerville"/>
                <a:ea typeface="Baskerville"/>
                <a:cs typeface="Baskerville"/>
                <a:sym typeface="Baskerville"/>
              </a:defRPr>
            </a:lvl1pPr>
          </a:lstStyle>
          <a:p>
            <a:r>
              <a:rPr dirty="0"/>
              <a:t>How can </a:t>
            </a:r>
            <a:r>
              <a:rPr lang="en-US" dirty="0"/>
              <a:t>someone </a:t>
            </a:r>
            <a:r>
              <a:rPr dirty="0"/>
              <a:t>designate </a:t>
            </a:r>
            <a:r>
              <a:rPr lang="en-US" dirty="0"/>
              <a:t>another person </a:t>
            </a:r>
            <a:r>
              <a:rPr dirty="0"/>
              <a:t>to act as </a:t>
            </a:r>
            <a:r>
              <a:rPr lang="en-US" dirty="0"/>
              <a:t>their</a:t>
            </a:r>
            <a:r>
              <a:rPr dirty="0"/>
              <a:t> legal agent?</a:t>
            </a:r>
          </a:p>
        </p:txBody>
      </p:sp>
    </p:spTree>
    <p:extLst>
      <p:ext uri="{BB962C8B-B14F-4D97-AF65-F5344CB8AC3E}">
        <p14:creationId xmlns:p14="http://schemas.microsoft.com/office/powerpoint/2010/main" val="57457264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16">
                                            <p:bg/>
                                          </p:spTgt>
                                        </p:tgtEl>
                                        <p:attrNameLst>
                                          <p:attrName>style.visibility</p:attrName>
                                        </p:attrNameLst>
                                      </p:cBhvr>
                                      <p:to>
                                        <p:strVal val="visible"/>
                                      </p:to>
                                    </p:set>
                                    <p:animEffect transition="in" filter="wipe(left)">
                                      <p:cBhvr>
                                        <p:cTn id="7" dur="1000"/>
                                        <p:tgtEl>
                                          <p:spTgt spid="216">
                                            <p:bg/>
                                          </p:spTgt>
                                        </p:tgtEl>
                                      </p:cBhvr>
                                    </p:animEffect>
                                  </p:childTnLst>
                                </p:cTn>
                              </p:par>
                              <p:par>
                                <p:cTn id="8" presetID="22" presetClass="entr" presetSubtype="8" fill="hold" grpId="0" nodeType="withEffect">
                                  <p:stCondLst>
                                    <p:cond delay="0"/>
                                  </p:stCondLst>
                                  <p:iterate>
                                    <p:tmAbs val="0"/>
                                  </p:iterate>
                                  <p:childTnLst>
                                    <p:set>
                                      <p:cBhvr>
                                        <p:cTn id="9" fill="hold"/>
                                        <p:tgtEl>
                                          <p:spTgt spid="216">
                                            <p:txEl>
                                              <p:pRg st="0" end="0"/>
                                            </p:txEl>
                                          </p:spTgt>
                                        </p:tgtEl>
                                        <p:attrNameLst>
                                          <p:attrName>style.visibility</p:attrName>
                                        </p:attrNameLst>
                                      </p:cBhvr>
                                      <p:to>
                                        <p:strVal val="visible"/>
                                      </p:to>
                                    </p:set>
                                    <p:animEffect transition="in" filter="wipe(left)">
                                      <p:cBhvr>
                                        <p:cTn id="10" dur="1000"/>
                                        <p:tgtEl>
                                          <p:spTgt spid="2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216">
                                            <p:txEl>
                                              <p:pRg st="1" end="1"/>
                                            </p:txEl>
                                          </p:spTgt>
                                        </p:tgtEl>
                                        <p:attrNameLst>
                                          <p:attrName>style.visibility</p:attrName>
                                        </p:attrNameLst>
                                      </p:cBhvr>
                                      <p:to>
                                        <p:strVal val="visible"/>
                                      </p:to>
                                    </p:set>
                                    <p:animEffect transition="in" filter="wipe(left)">
                                      <p:cBhvr>
                                        <p:cTn id="15" dur="1000"/>
                                        <p:tgtEl>
                                          <p:spTgt spid="2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216">
                                            <p:txEl>
                                              <p:pRg st="2" end="2"/>
                                            </p:txEl>
                                          </p:spTgt>
                                        </p:tgtEl>
                                        <p:attrNameLst>
                                          <p:attrName>style.visibility</p:attrName>
                                        </p:attrNameLst>
                                      </p:cBhvr>
                                      <p:to>
                                        <p:strVal val="visible"/>
                                      </p:to>
                                    </p:set>
                                    <p:animEffect transition="in" filter="wipe(left)">
                                      <p:cBhvr>
                                        <p:cTn id="20" dur="1000"/>
                                        <p:tgtEl>
                                          <p:spTgt spid="2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216">
                                            <p:txEl>
                                              <p:pRg st="3" end="3"/>
                                            </p:txEl>
                                          </p:spTgt>
                                        </p:tgtEl>
                                        <p:attrNameLst>
                                          <p:attrName>style.visibility</p:attrName>
                                        </p:attrNameLst>
                                      </p:cBhvr>
                                      <p:to>
                                        <p:strVal val="visible"/>
                                      </p:to>
                                    </p:set>
                                    <p:animEffect transition="in" filter="wipe(left)">
                                      <p:cBhvr>
                                        <p:cTn id="25" dur="1000"/>
                                        <p:tgtEl>
                                          <p:spTgt spid="2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37E5C-1CF7-A645-A7B3-D4D35382030C}"/>
              </a:ext>
            </a:extLst>
          </p:cNvPr>
          <p:cNvSpPr>
            <a:spLocks noGrp="1"/>
          </p:cNvSpPr>
          <p:nvPr>
            <p:ph type="title"/>
          </p:nvPr>
        </p:nvSpPr>
        <p:spPr/>
        <p:txBody>
          <a:bodyPr/>
          <a:lstStyle/>
          <a:p>
            <a:r>
              <a:rPr lang="en-US" dirty="0"/>
              <a:t>Legal Documents</a:t>
            </a:r>
          </a:p>
        </p:txBody>
      </p:sp>
      <p:sp>
        <p:nvSpPr>
          <p:cNvPr id="3" name="Text Placeholder 2">
            <a:extLst>
              <a:ext uri="{FF2B5EF4-FFF2-40B4-BE49-F238E27FC236}">
                <a16:creationId xmlns:a16="http://schemas.microsoft.com/office/drawing/2014/main" id="{CD79CBF8-3C60-1A4F-9B70-1540A9E820EB}"/>
              </a:ext>
            </a:extLst>
          </p:cNvPr>
          <p:cNvSpPr>
            <a:spLocks noGrp="1"/>
          </p:cNvSpPr>
          <p:nvPr>
            <p:ph type="body" idx="1"/>
          </p:nvPr>
        </p:nvSpPr>
        <p:spPr/>
        <p:txBody>
          <a:bodyPr/>
          <a:lstStyle/>
          <a:p>
            <a:r>
              <a:rPr lang="en-US" dirty="0"/>
              <a:t>In the first session, we talked about Wills.</a:t>
            </a:r>
          </a:p>
          <a:p>
            <a:r>
              <a:rPr lang="en-US" dirty="0"/>
              <a:t>What is a Trust?</a:t>
            </a:r>
          </a:p>
        </p:txBody>
      </p:sp>
    </p:spTree>
    <p:extLst>
      <p:ext uri="{BB962C8B-B14F-4D97-AF65-F5344CB8AC3E}">
        <p14:creationId xmlns:p14="http://schemas.microsoft.com/office/powerpoint/2010/main" val="716611251"/>
      </p:ext>
    </p:extLst>
  </p:cSld>
  <p:clrMapOvr>
    <a:masterClrMapping/>
  </p:clrMapOvr>
  <p:transition spd="med"/>
</p:sld>
</file>

<file path=ppt/theme/theme1.xml><?xml version="1.0" encoding="utf-8"?>
<a:theme xmlns:a="http://schemas.openxmlformats.org/drawingml/2006/main" name="Renaissance">
  <a:themeElements>
    <a:clrScheme name="Renaissance">
      <a:dk1>
        <a:srgbClr val="625B48"/>
      </a:dk1>
      <a:lt1>
        <a:srgbClr val="1A2D62"/>
      </a:lt1>
      <a:dk2>
        <a:srgbClr val="A7A7A7"/>
      </a:dk2>
      <a:lt2>
        <a:srgbClr val="535353"/>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Helvetica Neue"/>
        <a:ea typeface="Helvetica Neue"/>
        <a:cs typeface="Helvetica Neue"/>
      </a:majorFont>
      <a:minorFont>
        <a:latin typeface="Helvetica"/>
        <a:ea typeface="Helvetica"/>
        <a:cs typeface="Helvetica"/>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A2D6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naissance">
  <a:themeElements>
    <a:clrScheme name="Renaissance">
      <a:dk1>
        <a:srgbClr val="000000"/>
      </a:dk1>
      <a:lt1>
        <a:srgbClr val="FFFFFF"/>
      </a:lt1>
      <a:dk2>
        <a:srgbClr val="A7A7A7"/>
      </a:dk2>
      <a:lt2>
        <a:srgbClr val="535353"/>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Helvetica Neue"/>
        <a:ea typeface="Helvetica Neue"/>
        <a:cs typeface="Helvetica Neue"/>
      </a:majorFont>
      <a:minorFont>
        <a:latin typeface="Helvetica"/>
        <a:ea typeface="Helvetica"/>
        <a:cs typeface="Helvetica"/>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A2D6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1662</TotalTime>
  <Words>1154</Words>
  <Application>Microsoft Macintosh PowerPoint</Application>
  <PresentationFormat>Custom</PresentationFormat>
  <Paragraphs>141</Paragraphs>
  <Slides>21</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Apple Chancery</vt:lpstr>
      <vt:lpstr>Arial</vt:lpstr>
      <vt:lpstr>Baskerville</vt:lpstr>
      <vt:lpstr>Didot</vt:lpstr>
      <vt:lpstr>Helvetica</vt:lpstr>
      <vt:lpstr>Helvetica Neue</vt:lpstr>
      <vt:lpstr>Zapfino</vt:lpstr>
      <vt:lpstr>Renaissance</vt:lpstr>
      <vt:lpstr>Estate Planning</vt:lpstr>
      <vt:lpstr>Helping Elderly Parents </vt:lpstr>
      <vt:lpstr>Your Parent’s Budget</vt:lpstr>
      <vt:lpstr>Your Parent’s Contacts</vt:lpstr>
      <vt:lpstr>Financial Institutions</vt:lpstr>
      <vt:lpstr>Passwords and Accounts</vt:lpstr>
      <vt:lpstr>Medicare Selections</vt:lpstr>
      <vt:lpstr>PowerPoint Presentation</vt:lpstr>
      <vt:lpstr>Legal Documents</vt:lpstr>
      <vt:lpstr>PowerPoint Presentation</vt:lpstr>
      <vt:lpstr>Components of a Trust</vt:lpstr>
      <vt:lpstr>PowerPoint Presentation</vt:lpstr>
      <vt:lpstr>PowerPoint Presentation</vt:lpstr>
      <vt:lpstr>Trust Ownership</vt:lpstr>
      <vt:lpstr>Notes about Living Trusts</vt:lpstr>
      <vt:lpstr>PowerPoint Presentation</vt:lpstr>
      <vt:lpstr>If I have a Trust  do I need a Will?</vt:lpstr>
      <vt:lpstr>“Per Stirpes” Distribution </vt:lpstr>
      <vt:lpstr>PowerPoint Presentation</vt:lpstr>
      <vt:lpstr>Federal Estate Taxes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Estate Planning</dc:title>
  <cp:lastModifiedBy>Keren</cp:lastModifiedBy>
  <cp:revision>24</cp:revision>
  <dcterms:modified xsi:type="dcterms:W3CDTF">2023-05-28T16:44:45Z</dcterms:modified>
</cp:coreProperties>
</file>